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20" r:id="rId1"/>
  </p:sldMasterIdLst>
  <p:notesMasterIdLst>
    <p:notesMasterId r:id="rId12"/>
  </p:notesMasterIdLst>
  <p:sldIdLst>
    <p:sldId id="257" r:id="rId2"/>
    <p:sldId id="258" r:id="rId3"/>
    <p:sldId id="260" r:id="rId4"/>
    <p:sldId id="261" r:id="rId5"/>
    <p:sldId id="262" r:id="rId6"/>
    <p:sldId id="264" r:id="rId7"/>
    <p:sldId id="263" r:id="rId8"/>
    <p:sldId id="265" r:id="rId9"/>
    <p:sldId id="266" r:id="rId10"/>
    <p:sldId id="267"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097" autoAdjust="0"/>
    <p:restoredTop sz="73607" autoAdjust="0"/>
  </p:normalViewPr>
  <p:slideViewPr>
    <p:cSldViewPr>
      <p:cViewPr>
        <p:scale>
          <a:sx n="100" d="100"/>
          <a:sy n="100" d="100"/>
        </p:scale>
        <p:origin x="1416" y="-948"/>
      </p:cViewPr>
      <p:guideLst>
        <p:guide orient="horz" pos="2160"/>
        <p:guide pos="2880"/>
      </p:guideLst>
    </p:cSldViewPr>
  </p:slideViewPr>
  <p:notesTextViewPr>
    <p:cViewPr>
      <p:scale>
        <a:sx n="110" d="100"/>
        <a:sy n="11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9F7505-9D82-47BC-94D0-F7B55400312A}" type="datetimeFigureOut">
              <a:rPr lang="en-US" smtClean="0"/>
              <a:t>3/9/2014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2A56470-62BC-40ED-AD45-A462155F0510}" type="slidenum">
              <a:rPr lang="en-US" smtClean="0"/>
              <a:t>‹#›</a:t>
            </a:fld>
            <a:endParaRPr lang="en-US"/>
          </a:p>
        </p:txBody>
      </p:sp>
    </p:spTree>
    <p:extLst>
      <p:ext uri="{BB962C8B-B14F-4D97-AF65-F5344CB8AC3E}">
        <p14:creationId xmlns:p14="http://schemas.microsoft.com/office/powerpoint/2010/main" val="12004268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Welcome</a:t>
            </a:r>
          </a:p>
          <a:p>
            <a:endParaRPr lang="en-US" baseline="0" dirty="0" smtClean="0"/>
          </a:p>
          <a:p>
            <a:r>
              <a:rPr lang="en-US" baseline="0" dirty="0" smtClean="0"/>
              <a:t>Template to have in </a:t>
            </a:r>
            <a:r>
              <a:rPr lang="en-US" baseline="0" smtClean="0"/>
              <a:t>place </a:t>
            </a:r>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1</a:t>
            </a:fld>
            <a:endParaRPr lang="en-US"/>
          </a:p>
        </p:txBody>
      </p:sp>
    </p:spTree>
    <p:extLst>
      <p:ext uri="{BB962C8B-B14F-4D97-AF65-F5344CB8AC3E}">
        <p14:creationId xmlns:p14="http://schemas.microsoft.com/office/powerpoint/2010/main" val="2136798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We have chosen </a:t>
            </a:r>
            <a:r>
              <a:rPr lang="en-US" sz="1200" kern="1200" dirty="0" err="1" smtClean="0">
                <a:solidFill>
                  <a:schemeClr val="tx1"/>
                </a:solidFill>
                <a:effectLst/>
                <a:latin typeface="+mn-lt"/>
                <a:ea typeface="+mn-ea"/>
                <a:cs typeface="+mn-cs"/>
              </a:rPr>
              <a:t>Wikispaces</a:t>
            </a:r>
            <a:r>
              <a:rPr lang="en-US" sz="1200" kern="1200" dirty="0" smtClean="0">
                <a:solidFill>
                  <a:schemeClr val="tx1"/>
                </a:solidFill>
                <a:effectLst/>
                <a:latin typeface="+mn-lt"/>
                <a:ea typeface="+mn-ea"/>
                <a:cs typeface="+mn-cs"/>
              </a:rPr>
              <a:t> for collaboration site.  Not only is it a free site, it gives us up to 2 GB memory.  Since our group is also new to using wiki, </a:t>
            </a:r>
            <a:r>
              <a:rPr lang="en-US" sz="1200" kern="1200" dirty="0" err="1" smtClean="0">
                <a:solidFill>
                  <a:schemeClr val="tx1"/>
                </a:solidFill>
                <a:effectLst/>
                <a:latin typeface="+mn-lt"/>
                <a:ea typeface="+mn-ea"/>
                <a:cs typeface="+mn-cs"/>
              </a:rPr>
              <a:t>wikispaces</a:t>
            </a:r>
            <a:r>
              <a:rPr lang="en-US" sz="1200" kern="1200" dirty="0" smtClean="0">
                <a:solidFill>
                  <a:schemeClr val="tx1"/>
                </a:solidFill>
                <a:effectLst/>
                <a:latin typeface="+mn-lt"/>
                <a:ea typeface="+mn-ea"/>
                <a:cs typeface="+mn-cs"/>
              </a:rPr>
              <a:t> has a pretty good tutorial to help us learn.  Our group has been able to play around some within the wiki to learn some of the functions.</a:t>
            </a:r>
          </a:p>
          <a:p>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2</a:t>
            </a:fld>
            <a:endParaRPr lang="en-US"/>
          </a:p>
        </p:txBody>
      </p:sp>
    </p:spTree>
    <p:extLst>
      <p:ext uri="{BB962C8B-B14F-4D97-AF65-F5344CB8AC3E}">
        <p14:creationId xmlns:p14="http://schemas.microsoft.com/office/powerpoint/2010/main" val="13668665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So far, it has just been Jake Perkins and Ernie Devlin that have contributed to the site.  We started off by using the Organizational Competency, using email through the college site and then trading </a:t>
            </a:r>
            <a:r>
              <a:rPr lang="en-US" sz="1200" kern="1200" dirty="0" err="1" smtClean="0">
                <a:solidFill>
                  <a:schemeClr val="tx1"/>
                </a:solidFill>
                <a:effectLst/>
                <a:latin typeface="+mn-lt"/>
                <a:ea typeface="+mn-ea"/>
                <a:cs typeface="+mn-cs"/>
              </a:rPr>
              <a:t>gmail</a:t>
            </a:r>
            <a:r>
              <a:rPr lang="en-US" sz="1200" kern="1200" dirty="0" smtClean="0">
                <a:solidFill>
                  <a:schemeClr val="tx1"/>
                </a:solidFill>
                <a:effectLst/>
                <a:latin typeface="+mn-lt"/>
                <a:ea typeface="+mn-ea"/>
                <a:cs typeface="+mn-cs"/>
              </a:rPr>
              <a:t> account information, which worked up to a point.  We have quickly learned that neither of these methods would work over the long period of this course.  </a:t>
            </a:r>
          </a:p>
          <a:p>
            <a:r>
              <a:rPr lang="en-US" sz="1200" kern="1200" dirty="0" smtClean="0">
                <a:solidFill>
                  <a:schemeClr val="tx1"/>
                </a:solidFill>
                <a:effectLst/>
                <a:latin typeface="+mn-lt"/>
                <a:ea typeface="+mn-ea"/>
                <a:cs typeface="+mn-cs"/>
              </a:rPr>
              <a:t>Ernie created a </a:t>
            </a:r>
            <a:r>
              <a:rPr lang="en-US" sz="1200" kern="1200" dirty="0" err="1" smtClean="0">
                <a:solidFill>
                  <a:schemeClr val="tx1"/>
                </a:solidFill>
                <a:effectLst/>
                <a:latin typeface="+mn-lt"/>
                <a:ea typeface="+mn-ea"/>
                <a:cs typeface="+mn-cs"/>
              </a:rPr>
              <a:t>wikispaces</a:t>
            </a:r>
            <a:r>
              <a:rPr lang="en-US" sz="1200" kern="1200" dirty="0" smtClean="0">
                <a:solidFill>
                  <a:schemeClr val="tx1"/>
                </a:solidFill>
                <a:effectLst/>
                <a:latin typeface="+mn-lt"/>
                <a:ea typeface="+mn-ea"/>
                <a:cs typeface="+mn-cs"/>
              </a:rPr>
              <a:t> account just to see how a wiki works.  He shared it with the group and received responses from Jake.  Jake has been instrumental in working inside the wiki and learning some of the functions.  Jake noted that since Ernie was the creator, he did not have any editing rights, he could only post; we believe we have that corrected by making Jake an organizer to the account.  We have not had any contact with the third member of our team. </a:t>
            </a:r>
          </a:p>
          <a:p>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3</a:t>
            </a:fld>
            <a:endParaRPr lang="en-US"/>
          </a:p>
        </p:txBody>
      </p:sp>
    </p:spTree>
    <p:extLst>
      <p:ext uri="{BB962C8B-B14F-4D97-AF65-F5344CB8AC3E}">
        <p14:creationId xmlns:p14="http://schemas.microsoft.com/office/powerpoint/2010/main" val="37339818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Jake’s interests are:</a:t>
            </a:r>
            <a:r>
              <a:rPr lang="en-US" baseline="0" dirty="0" smtClean="0"/>
              <a:t>  </a:t>
            </a:r>
            <a:r>
              <a:rPr lang="en-US" dirty="0" smtClean="0"/>
              <a:t>Education, anything from K to higher education, military, power generation and improving it in our country.  Besides that he enjoys reading and staying active.  Family takes a large portion with his wife's parents and nephew also living with them.</a:t>
            </a:r>
          </a:p>
          <a:p>
            <a:endParaRPr lang="en-US" dirty="0" smtClean="0"/>
          </a:p>
          <a:p>
            <a:r>
              <a:rPr lang="en-US" dirty="0" smtClean="0"/>
              <a:t>Ernie’s interest</a:t>
            </a:r>
            <a:r>
              <a:rPr lang="en-US" baseline="0" dirty="0" smtClean="0"/>
              <a:t> are:  Education, everyday we should learn something new.  Military plays a huge part in his life, very active in trying to get the word out on PTSD and the unemployment rate our returning Veterans.  Loves to travel and learn about history of our great country.  </a:t>
            </a:r>
            <a:endParaRPr lang="en-US" dirty="0" smtClean="0"/>
          </a:p>
          <a:p>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4</a:t>
            </a:fld>
            <a:endParaRPr lang="en-US"/>
          </a:p>
        </p:txBody>
      </p:sp>
    </p:spTree>
    <p:extLst>
      <p:ext uri="{BB962C8B-B14F-4D97-AF65-F5344CB8AC3E}">
        <p14:creationId xmlns:p14="http://schemas.microsoft.com/office/powerpoint/2010/main" val="30594200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Please see slide 7 – 9 on</a:t>
            </a:r>
            <a:r>
              <a:rPr lang="en-US" baseline="0" dirty="0" smtClean="0"/>
              <a:t> contributions by each </a:t>
            </a:r>
            <a:r>
              <a:rPr lang="en-US" baseline="0" smtClean="0"/>
              <a:t>team member</a:t>
            </a:r>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5</a:t>
            </a:fld>
            <a:endParaRPr lang="en-US"/>
          </a:p>
        </p:txBody>
      </p:sp>
    </p:spTree>
    <p:extLst>
      <p:ext uri="{BB962C8B-B14F-4D97-AF65-F5344CB8AC3E}">
        <p14:creationId xmlns:p14="http://schemas.microsoft.com/office/powerpoint/2010/main" val="6197859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Based off the backgrounds of Ernie and Jake,</a:t>
            </a:r>
            <a:r>
              <a:rPr lang="en-US" baseline="0" dirty="0" smtClean="0"/>
              <a:t> the topic of transferable skills between the military and the utilities was generated.  The goal is to help soon to be civilians better understand that if they want a career in power generation and utilities, they have skills companies are looking for in their employees.  </a:t>
            </a:r>
            <a:r>
              <a:rPr lang="en-US" baseline="0" smtClean="0"/>
              <a:t>The biggest problem is that the skills are typically under different labels so neither the person looking for a job or companies hiring realize the potential.</a:t>
            </a:r>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6</a:t>
            </a:fld>
            <a:endParaRPr lang="en-US"/>
          </a:p>
        </p:txBody>
      </p:sp>
    </p:spTree>
    <p:extLst>
      <p:ext uri="{BB962C8B-B14F-4D97-AF65-F5344CB8AC3E}">
        <p14:creationId xmlns:p14="http://schemas.microsoft.com/office/powerpoint/2010/main" val="17683950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Since there</a:t>
            </a:r>
            <a:r>
              <a:rPr lang="en-US" baseline="0" dirty="0" smtClean="0"/>
              <a:t> is only two of us working on this presentation, we have basically taken a split of 50 / 50.  We play on each others strengths and have developed a technique that seems to be working.  We have been communicating both through the wiki and using g mail.  We have decided to track our changes by Revision number, so each of us are adding comments and updating the PowerPoint as we go.  Each of us has taken the time to get acquainted with the wiki, and have success in helping each other maneuver around inside </a:t>
            </a:r>
            <a:r>
              <a:rPr lang="en-US" baseline="0" smtClean="0"/>
              <a:t>the wiki.</a:t>
            </a:r>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7</a:t>
            </a:fld>
            <a:endParaRPr lang="en-US"/>
          </a:p>
        </p:txBody>
      </p:sp>
    </p:spTree>
    <p:extLst>
      <p:ext uri="{BB962C8B-B14F-4D97-AF65-F5344CB8AC3E}">
        <p14:creationId xmlns:p14="http://schemas.microsoft.com/office/powerpoint/2010/main" val="2098347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2" name="Picture 11" descr="9_02.jpg"/>
          <p:cNvPicPr preferRelativeResize="0">
            <a:picLocks/>
          </p:cNvPicPr>
          <p:nvPr/>
        </p:nvPicPr>
        <p:blipFill>
          <a:blip r:embed="rId2">
            <a:duotone>
              <a:schemeClr val="accent1">
                <a:shade val="45000"/>
                <a:satMod val="135000"/>
              </a:schemeClr>
              <a:prstClr val="white"/>
            </a:duotone>
          </a:blip>
          <a:stretch>
            <a:fillRect/>
          </a:stretch>
        </p:blipFill>
        <p:spPr>
          <a:xfrm>
            <a:off x="7754112" y="0"/>
            <a:ext cx="73152" cy="6858000"/>
          </a:xfrm>
          <a:prstGeom prst="rect">
            <a:avLst/>
          </a:prstGeom>
        </p:spPr>
      </p:pic>
      <p:pic>
        <p:nvPicPr>
          <p:cNvPr id="7" name="Picture 6" descr="1_05.jpg"/>
          <p:cNvPicPr>
            <a:picLocks noChangeAspect="1"/>
          </p:cNvPicPr>
          <p:nvPr/>
        </p:nvPicPr>
        <p:blipFill>
          <a:blip r:embed="rId3"/>
          <a:stretch>
            <a:fillRect/>
          </a:stretch>
        </p:blipFill>
        <p:spPr>
          <a:xfrm>
            <a:off x="7810500" y="0"/>
            <a:ext cx="1333500" cy="6858000"/>
          </a:xfrm>
          <a:prstGeom prst="rect">
            <a:avLst/>
          </a:prstGeom>
        </p:spPr>
      </p:pic>
      <p:grpSp>
        <p:nvGrpSpPr>
          <p:cNvPr id="4" name="Group 17"/>
          <p:cNvGrpSpPr/>
          <p:nvPr/>
        </p:nvGrpSpPr>
        <p:grpSpPr>
          <a:xfrm>
            <a:off x="0" y="6630352"/>
            <a:ext cx="9144000" cy="228600"/>
            <a:chOff x="0" y="6582727"/>
            <a:chExt cx="9144000" cy="228600"/>
          </a:xfrm>
        </p:grpSpPr>
        <p:sp>
          <p:nvSpPr>
            <p:cNvPr id="10" name="Rectangle 9"/>
            <p:cNvSpPr/>
            <p:nvPr/>
          </p:nvSpPr>
          <p:spPr>
            <a:xfrm>
              <a:off x="7813040" y="6582727"/>
              <a:ext cx="1330960" cy="2286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134101" y="6582727"/>
              <a:ext cx="1609724" cy="2286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6582727"/>
              <a:ext cx="6096000" cy="2286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ctrTitle"/>
          </p:nvPr>
        </p:nvSpPr>
        <p:spPr>
          <a:xfrm>
            <a:off x="457200" y="1371600"/>
            <a:ext cx="6781800" cy="1069975"/>
          </a:xfrm>
        </p:spPr>
        <p:txBody>
          <a:bodyPr bIns="0" anchor="b" anchorCtr="0">
            <a:noAutofit/>
          </a:bodyPr>
          <a:lstStyle>
            <a:lvl1pPr>
              <a:defRPr sz="4200" baseline="0"/>
            </a:lvl1pPr>
          </a:lstStyle>
          <a:p>
            <a:r>
              <a:rPr lang="en-US" smtClean="0"/>
              <a:t>Click to edit Master title style</a:t>
            </a:r>
            <a:endParaRPr lang="en-US" dirty="0"/>
          </a:p>
        </p:txBody>
      </p:sp>
      <p:sp>
        <p:nvSpPr>
          <p:cNvPr id="3" name="Subtitle 2"/>
          <p:cNvSpPr>
            <a:spLocks noGrp="1"/>
          </p:cNvSpPr>
          <p:nvPr>
            <p:ph type="subTitle" idx="1"/>
          </p:nvPr>
        </p:nvSpPr>
        <p:spPr>
          <a:xfrm>
            <a:off x="457200" y="2438400"/>
            <a:ext cx="6781800" cy="762000"/>
          </a:xfrm>
        </p:spPr>
        <p:txBody>
          <a:bodyPr lIns="0" tIns="0" rIns="0">
            <a:normAutofit/>
          </a:bodyPr>
          <a:lstStyle>
            <a:lvl1pPr marL="0" indent="0" algn="l">
              <a:buNone/>
              <a:defRPr sz="2400" baseline="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9" name="Date Placeholder 18"/>
          <p:cNvSpPr>
            <a:spLocks noGrp="1"/>
          </p:cNvSpPr>
          <p:nvPr>
            <p:ph type="dt" sz="half" idx="10"/>
          </p:nvPr>
        </p:nvSpPr>
        <p:spPr>
          <a:xfrm>
            <a:off x="6210300" y="6610350"/>
            <a:ext cx="1524000" cy="228600"/>
          </a:xfrm>
        </p:spPr>
        <p:txBody>
          <a:bodyPr/>
          <a:lstStyle/>
          <a:p>
            <a:fld id="{78CB66F9-45AD-4D03-ADB0-B800FC7479F9}" type="datetimeFigureOut">
              <a:rPr lang="en-US" smtClean="0"/>
              <a:t>3/9/2014</a:t>
            </a:fld>
            <a:endParaRPr lang="en-US"/>
          </a:p>
        </p:txBody>
      </p:sp>
      <p:sp>
        <p:nvSpPr>
          <p:cNvPr id="20" name="Slide Number Placeholder 19"/>
          <p:cNvSpPr>
            <a:spLocks noGrp="1"/>
          </p:cNvSpPr>
          <p:nvPr>
            <p:ph type="sldNum" sz="quarter" idx="11"/>
          </p:nvPr>
        </p:nvSpPr>
        <p:spPr>
          <a:xfrm>
            <a:off x="7924800" y="6610350"/>
            <a:ext cx="1198880" cy="228600"/>
          </a:xfrm>
        </p:spPr>
        <p:txBody>
          <a:bodyPr/>
          <a:lstStyle/>
          <a:p>
            <a:fld id="{195B990E-B90A-4463-8F51-5406F313E947}" type="slidenum">
              <a:rPr lang="en-US" smtClean="0"/>
              <a:t>‹#›</a:t>
            </a:fld>
            <a:endParaRPr lang="en-US"/>
          </a:p>
        </p:txBody>
      </p:sp>
      <p:sp>
        <p:nvSpPr>
          <p:cNvPr id="21" name="Footer Placeholder 20"/>
          <p:cNvSpPr>
            <a:spLocks noGrp="1"/>
          </p:cNvSpPr>
          <p:nvPr>
            <p:ph type="ftr" sz="quarter" idx="12"/>
          </p:nvPr>
        </p:nvSpPr>
        <p:spPr>
          <a:xfrm>
            <a:off x="457200" y="6611112"/>
            <a:ext cx="5600700" cy="228600"/>
          </a:xfrm>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grpSp>
        <p:nvGrpSpPr>
          <p:cNvPr id="4" name="Group 10"/>
          <p:cNvGrpSpPr/>
          <p:nvPr/>
        </p:nvGrpSpPr>
        <p:grpSpPr>
          <a:xfrm>
            <a:off x="0" y="6631305"/>
            <a:ext cx="9144000" cy="228600"/>
            <a:chOff x="0" y="6583680"/>
            <a:chExt cx="9144000" cy="228600"/>
          </a:xfrm>
        </p:grpSpPr>
        <p:sp>
          <p:nvSpPr>
            <p:cNvPr id="12" name="Rectangle 11"/>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Date Placeholder 21"/>
          <p:cNvSpPr>
            <a:spLocks noGrp="1"/>
          </p:cNvSpPr>
          <p:nvPr>
            <p:ph type="dt" sz="half" idx="10"/>
          </p:nvPr>
        </p:nvSpPr>
        <p:spPr/>
        <p:txBody>
          <a:bodyPr/>
          <a:lstStyle/>
          <a:p>
            <a:fld id="{78CB66F9-45AD-4D03-ADB0-B800FC7479F9}" type="datetimeFigureOut">
              <a:rPr lang="en-US" smtClean="0"/>
              <a:t>3/9/2014</a:t>
            </a:fld>
            <a:endParaRPr lang="en-US"/>
          </a:p>
        </p:txBody>
      </p:sp>
      <p:sp>
        <p:nvSpPr>
          <p:cNvPr id="23" name="Slide Number Placeholder 22"/>
          <p:cNvSpPr>
            <a:spLocks noGrp="1"/>
          </p:cNvSpPr>
          <p:nvPr>
            <p:ph type="sldNum" sz="quarter" idx="11"/>
          </p:nvPr>
        </p:nvSpPr>
        <p:spPr/>
        <p:txBody>
          <a:bodyPr/>
          <a:lstStyle/>
          <a:p>
            <a:fld id="{195B990E-B90A-4463-8F51-5406F313E947}" type="slidenum">
              <a:rPr lang="en-US" smtClean="0"/>
              <a:t>‹#›</a:t>
            </a:fld>
            <a:endParaRPr lang="en-US"/>
          </a:p>
        </p:txBody>
      </p:sp>
      <p:sp>
        <p:nvSpPr>
          <p:cNvPr id="24" name="Footer Placeholder 23"/>
          <p:cNvSpPr>
            <a:spLocks noGrp="1"/>
          </p:cNvSpPr>
          <p:nvPr>
            <p:ph type="ftr" sz="quarter" idx="12"/>
          </p:nvPr>
        </p:nvSpPr>
        <p:spPr/>
        <p:txBody>
          <a:bodyPr/>
          <a:lstStyle/>
          <a:p>
            <a:endParaRPr lang="en-US"/>
          </a:p>
        </p:txBody>
      </p:sp>
      <p:pic>
        <p:nvPicPr>
          <p:cNvPr id="11" name="Picture 10" descr="bar_06.png"/>
          <p:cNvPicPr>
            <a:picLocks noChangeAspect="1"/>
          </p:cNvPicPr>
          <p:nvPr/>
        </p:nvPicPr>
        <p:blipFill>
          <a:blip r:embed="rId2">
            <a:duotone>
              <a:schemeClr val="accent2">
                <a:shade val="45000"/>
                <a:satMod val="135000"/>
              </a:schemeClr>
              <a:prstClr val="white"/>
            </a:duotone>
          </a:blip>
          <a:stretch>
            <a:fillRect/>
          </a:stretch>
        </p:blipFill>
        <p:spPr>
          <a:xfrm>
            <a:off x="0" y="403860"/>
            <a:ext cx="9144000" cy="53340"/>
          </a:xfrm>
          <a:prstGeom prst="rect">
            <a:avLst/>
          </a:prstGeom>
        </p:spPr>
      </p:pic>
      <p:pic>
        <p:nvPicPr>
          <p:cNvPr id="14" name="Picture 13" descr="2_01.jpg"/>
          <p:cNvPicPr>
            <a:picLocks noChangeAspect="1"/>
          </p:cNvPicPr>
          <p:nvPr/>
        </p:nvPicPr>
        <p:blipFill>
          <a:blip r:embed="rId3"/>
          <a:stretch>
            <a:fillRect/>
          </a:stretch>
        </p:blipFill>
        <p:spPr>
          <a:xfrm>
            <a:off x="0" y="0"/>
            <a:ext cx="9144000" cy="40386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89085"/>
            <a:ext cx="2057400" cy="553707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585216"/>
            <a:ext cx="6019800" cy="55412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4" name="Group 10"/>
          <p:cNvGrpSpPr/>
          <p:nvPr/>
        </p:nvGrpSpPr>
        <p:grpSpPr>
          <a:xfrm>
            <a:off x="0" y="6631305"/>
            <a:ext cx="9144000" cy="228600"/>
            <a:chOff x="0" y="6583680"/>
            <a:chExt cx="9144000" cy="228600"/>
          </a:xfrm>
        </p:grpSpPr>
        <p:sp>
          <p:nvSpPr>
            <p:cNvPr id="12" name="Rectangle 11"/>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Date Placeholder 21"/>
          <p:cNvSpPr>
            <a:spLocks noGrp="1"/>
          </p:cNvSpPr>
          <p:nvPr>
            <p:ph type="dt" sz="half" idx="10"/>
          </p:nvPr>
        </p:nvSpPr>
        <p:spPr/>
        <p:txBody>
          <a:bodyPr/>
          <a:lstStyle/>
          <a:p>
            <a:fld id="{78CB66F9-45AD-4D03-ADB0-B800FC7479F9}" type="datetimeFigureOut">
              <a:rPr lang="en-US" smtClean="0"/>
              <a:t>3/9/2014</a:t>
            </a:fld>
            <a:endParaRPr lang="en-US"/>
          </a:p>
        </p:txBody>
      </p:sp>
      <p:sp>
        <p:nvSpPr>
          <p:cNvPr id="23" name="Slide Number Placeholder 22"/>
          <p:cNvSpPr>
            <a:spLocks noGrp="1"/>
          </p:cNvSpPr>
          <p:nvPr>
            <p:ph type="sldNum" sz="quarter" idx="11"/>
          </p:nvPr>
        </p:nvSpPr>
        <p:spPr/>
        <p:txBody>
          <a:bodyPr/>
          <a:lstStyle/>
          <a:p>
            <a:fld id="{195B990E-B90A-4463-8F51-5406F313E947}" type="slidenum">
              <a:rPr lang="en-US" smtClean="0"/>
              <a:t>‹#›</a:t>
            </a:fld>
            <a:endParaRPr lang="en-US"/>
          </a:p>
        </p:txBody>
      </p:sp>
      <p:sp>
        <p:nvSpPr>
          <p:cNvPr id="24" name="Footer Placeholder 23"/>
          <p:cNvSpPr>
            <a:spLocks noGrp="1"/>
          </p:cNvSpPr>
          <p:nvPr>
            <p:ph type="ftr" sz="quarter" idx="12"/>
          </p:nvPr>
        </p:nvSpPr>
        <p:spPr/>
        <p:txBody>
          <a:bodyPr/>
          <a:lstStyle/>
          <a:p>
            <a:endParaRPr lang="en-US"/>
          </a:p>
        </p:txBody>
      </p:sp>
      <p:pic>
        <p:nvPicPr>
          <p:cNvPr id="11" name="Picture 10" descr="bar_06.png"/>
          <p:cNvPicPr>
            <a:picLocks noChangeAspect="1"/>
          </p:cNvPicPr>
          <p:nvPr/>
        </p:nvPicPr>
        <p:blipFill>
          <a:blip r:embed="rId2">
            <a:duotone>
              <a:schemeClr val="accent2">
                <a:shade val="45000"/>
                <a:satMod val="135000"/>
              </a:schemeClr>
              <a:prstClr val="white"/>
            </a:duotone>
          </a:blip>
          <a:stretch>
            <a:fillRect/>
          </a:stretch>
        </p:blipFill>
        <p:spPr>
          <a:xfrm>
            <a:off x="0" y="403860"/>
            <a:ext cx="9144000" cy="53340"/>
          </a:xfrm>
          <a:prstGeom prst="rect">
            <a:avLst/>
          </a:prstGeom>
        </p:spPr>
      </p:pic>
      <p:pic>
        <p:nvPicPr>
          <p:cNvPr id="14" name="Picture 13" descr="2_01.jpg"/>
          <p:cNvPicPr>
            <a:picLocks noChangeAspect="1"/>
          </p:cNvPicPr>
          <p:nvPr/>
        </p:nvPicPr>
        <p:blipFill>
          <a:blip r:embed="rId3"/>
          <a:stretch>
            <a:fillRect/>
          </a:stretch>
        </p:blipFill>
        <p:spPr>
          <a:xfrm>
            <a:off x="0" y="0"/>
            <a:ext cx="9144000" cy="40386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Group 20"/>
          <p:cNvGrpSpPr/>
          <p:nvPr/>
        </p:nvGrpSpPr>
        <p:grpSpPr>
          <a:xfrm>
            <a:off x="0" y="6631305"/>
            <a:ext cx="9144000" cy="228600"/>
            <a:chOff x="0" y="6583680"/>
            <a:chExt cx="9144000" cy="228600"/>
          </a:xfrm>
        </p:grpSpPr>
        <p:sp>
          <p:nvSpPr>
            <p:cNvPr id="32" name="Rectangle 31"/>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3" name="Picture 12" descr="bar_06.png"/>
          <p:cNvPicPr>
            <a:picLocks noChangeAspect="1"/>
          </p:cNvPicPr>
          <p:nvPr/>
        </p:nvPicPr>
        <p:blipFill>
          <a:blip r:embed="rId2">
            <a:duotone>
              <a:schemeClr val="accent2">
                <a:shade val="45000"/>
                <a:satMod val="135000"/>
              </a:schemeClr>
              <a:prstClr val="white"/>
            </a:duotone>
          </a:blip>
          <a:stretch>
            <a:fillRect/>
          </a:stretch>
        </p:blipFill>
        <p:spPr>
          <a:xfrm>
            <a:off x="0" y="403860"/>
            <a:ext cx="9144000" cy="53340"/>
          </a:xfrm>
          <a:prstGeom prst="rect">
            <a:avLst/>
          </a:prstGeom>
        </p:spPr>
      </p:pic>
      <p:pic>
        <p:nvPicPr>
          <p:cNvPr id="10" name="Picture 9" descr="2_01.jpg"/>
          <p:cNvPicPr>
            <a:picLocks noChangeAspect="1"/>
          </p:cNvPicPr>
          <p:nvPr/>
        </p:nvPicPr>
        <p:blipFill>
          <a:blip r:embed="rId3"/>
          <a:stretch>
            <a:fillRect/>
          </a:stretch>
        </p:blipFill>
        <p:spPr>
          <a:xfrm>
            <a:off x="0" y="0"/>
            <a:ext cx="9144000" cy="40386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Date Placeholder 16"/>
          <p:cNvSpPr>
            <a:spLocks noGrp="1"/>
          </p:cNvSpPr>
          <p:nvPr>
            <p:ph type="dt" sz="half" idx="10"/>
          </p:nvPr>
        </p:nvSpPr>
        <p:spPr/>
        <p:txBody>
          <a:bodyPr/>
          <a:lstStyle/>
          <a:p>
            <a:fld id="{78CB66F9-45AD-4D03-ADB0-B800FC7479F9}" type="datetimeFigureOut">
              <a:rPr lang="en-US" smtClean="0"/>
              <a:t>3/9/2014</a:t>
            </a:fld>
            <a:endParaRPr lang="en-US"/>
          </a:p>
        </p:txBody>
      </p:sp>
      <p:sp>
        <p:nvSpPr>
          <p:cNvPr id="18" name="Slide Number Placeholder 17"/>
          <p:cNvSpPr>
            <a:spLocks noGrp="1"/>
          </p:cNvSpPr>
          <p:nvPr>
            <p:ph type="sldNum" sz="quarter" idx="11"/>
          </p:nvPr>
        </p:nvSpPr>
        <p:spPr/>
        <p:txBody>
          <a:bodyPr/>
          <a:lstStyle/>
          <a:p>
            <a:fld id="{195B990E-B90A-4463-8F51-5406F313E947}" type="slidenum">
              <a:rPr lang="en-US" smtClean="0"/>
              <a:t>‹#›</a:t>
            </a:fld>
            <a:endParaRPr lang="en-US"/>
          </a:p>
        </p:txBody>
      </p:sp>
      <p:sp>
        <p:nvSpPr>
          <p:cNvPr id="20" name="Footer Placeholder 19"/>
          <p:cNvSpPr>
            <a:spLocks noGrp="1"/>
          </p:cNvSpPr>
          <p:nvPr>
            <p:ph type="ftr" sz="quarter" idx="12"/>
          </p:nvPr>
        </p:nvSpPr>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Group 22"/>
          <p:cNvGrpSpPr/>
          <p:nvPr/>
        </p:nvGrpSpPr>
        <p:grpSpPr>
          <a:xfrm>
            <a:off x="1438274" y="6629400"/>
            <a:ext cx="7705726" cy="228600"/>
            <a:chOff x="1438274" y="6629400"/>
            <a:chExt cx="7705726" cy="228600"/>
          </a:xfrm>
        </p:grpSpPr>
        <p:sp>
          <p:nvSpPr>
            <p:cNvPr id="27" name="Rectangle 26"/>
            <p:cNvSpPr/>
            <p:nvPr/>
          </p:nvSpPr>
          <p:spPr>
            <a:xfrm>
              <a:off x="8763000" y="662940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7142480" y="662940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1438274" y="6629400"/>
              <a:ext cx="5663565"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a:xfrm>
            <a:off x="1752600" y="5245101"/>
            <a:ext cx="6934199" cy="1155700"/>
          </a:xfrm>
        </p:spPr>
        <p:txBody>
          <a:bodyPr anchor="t">
            <a:normAutofit/>
          </a:bodyPr>
          <a:lstStyle>
            <a:lvl1pPr algn="r">
              <a:defRPr sz="4200" b="0" i="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752600" y="4114800"/>
            <a:ext cx="6934199" cy="1130300"/>
          </a:xfrm>
        </p:spPr>
        <p:txBody>
          <a:bodyPr anchor="b">
            <a:normAutofit/>
          </a:bodyPr>
          <a:lstStyle>
            <a:lvl1pPr marL="0" indent="0" algn="r">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10" name="Picture 9" descr="9_01.jpg"/>
          <p:cNvPicPr>
            <a:picLocks noChangeAspect="1"/>
          </p:cNvPicPr>
          <p:nvPr/>
        </p:nvPicPr>
        <p:blipFill>
          <a:blip r:embed="rId2"/>
          <a:stretch>
            <a:fillRect/>
          </a:stretch>
        </p:blipFill>
        <p:spPr>
          <a:xfrm>
            <a:off x="0" y="0"/>
            <a:ext cx="1363980" cy="6858000"/>
          </a:xfrm>
          <a:prstGeom prst="rect">
            <a:avLst/>
          </a:prstGeom>
        </p:spPr>
      </p:pic>
      <p:sp>
        <p:nvSpPr>
          <p:cNvPr id="24" name="Date Placeholder 23"/>
          <p:cNvSpPr>
            <a:spLocks noGrp="1"/>
          </p:cNvSpPr>
          <p:nvPr>
            <p:ph type="dt" sz="half" idx="10"/>
          </p:nvPr>
        </p:nvSpPr>
        <p:spPr>
          <a:xfrm>
            <a:off x="7162800" y="6610350"/>
            <a:ext cx="1524000" cy="246888"/>
          </a:xfrm>
        </p:spPr>
        <p:txBody>
          <a:bodyPr/>
          <a:lstStyle/>
          <a:p>
            <a:fld id="{78CB66F9-45AD-4D03-ADB0-B800FC7479F9}" type="datetimeFigureOut">
              <a:rPr lang="en-US" smtClean="0"/>
              <a:t>3/9/2014</a:t>
            </a:fld>
            <a:endParaRPr lang="en-US"/>
          </a:p>
        </p:txBody>
      </p:sp>
      <p:sp>
        <p:nvSpPr>
          <p:cNvPr id="25" name="Slide Number Placeholder 24"/>
          <p:cNvSpPr>
            <a:spLocks noGrp="1"/>
          </p:cNvSpPr>
          <p:nvPr>
            <p:ph type="sldNum" sz="quarter" idx="11"/>
          </p:nvPr>
        </p:nvSpPr>
        <p:spPr>
          <a:xfrm>
            <a:off x="8742680" y="6610350"/>
            <a:ext cx="381000" cy="246888"/>
          </a:xfrm>
        </p:spPr>
        <p:txBody>
          <a:bodyPr/>
          <a:lstStyle/>
          <a:p>
            <a:fld id="{195B990E-B90A-4463-8F51-5406F313E947}" type="slidenum">
              <a:rPr lang="en-US" smtClean="0"/>
              <a:t>‹#›</a:t>
            </a:fld>
            <a:endParaRPr lang="en-US"/>
          </a:p>
        </p:txBody>
      </p:sp>
      <p:sp>
        <p:nvSpPr>
          <p:cNvPr id="26" name="Footer Placeholder 25"/>
          <p:cNvSpPr>
            <a:spLocks noGrp="1"/>
          </p:cNvSpPr>
          <p:nvPr>
            <p:ph type="ftr" sz="quarter" idx="12"/>
          </p:nvPr>
        </p:nvSpPr>
        <p:spPr>
          <a:xfrm>
            <a:off x="1524000" y="6610350"/>
            <a:ext cx="5562600" cy="247650"/>
          </a:xfrm>
        </p:spPr>
        <p:txBody>
          <a:bodyPr/>
          <a:lstStyle/>
          <a:p>
            <a:endParaRPr lang="en-US"/>
          </a:p>
        </p:txBody>
      </p:sp>
      <p:pic>
        <p:nvPicPr>
          <p:cNvPr id="20" name="Picture 19" descr="vert_bar_02.png"/>
          <p:cNvPicPr preferRelativeResize="0">
            <a:picLocks/>
          </p:cNvPicPr>
          <p:nvPr/>
        </p:nvPicPr>
        <p:blipFill>
          <a:blip r:embed="rId3">
            <a:duotone>
              <a:schemeClr val="accent3">
                <a:shade val="45000"/>
                <a:satMod val="135000"/>
              </a:schemeClr>
              <a:prstClr val="white"/>
            </a:duotone>
          </a:blip>
          <a:stretch>
            <a:fillRect/>
          </a:stretch>
        </p:blipFill>
        <p:spPr>
          <a:xfrm>
            <a:off x="1362456" y="0"/>
            <a:ext cx="73152" cy="6858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3" name="Picture 12" descr="bar_06.png"/>
          <p:cNvPicPr>
            <a:picLocks noChangeAspect="1"/>
          </p:cNvPicPr>
          <p:nvPr/>
        </p:nvPicPr>
        <p:blipFill>
          <a:blip r:embed="rId2">
            <a:duotone>
              <a:schemeClr val="accent4">
                <a:shade val="45000"/>
                <a:satMod val="135000"/>
              </a:schemeClr>
              <a:prstClr val="white"/>
            </a:duotone>
          </a:blip>
          <a:stretch>
            <a:fillRect/>
          </a:stretch>
        </p:blipFill>
        <p:spPr>
          <a:xfrm>
            <a:off x="0" y="403860"/>
            <a:ext cx="9144000" cy="5334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a:p>
        </p:txBody>
      </p:sp>
      <p:pic>
        <p:nvPicPr>
          <p:cNvPr id="12" name="Picture 11" descr="3_01.jpg"/>
          <p:cNvPicPr>
            <a:picLocks noChangeAspect="1"/>
          </p:cNvPicPr>
          <p:nvPr/>
        </p:nvPicPr>
        <p:blipFill>
          <a:blip r:embed="rId3"/>
          <a:stretch>
            <a:fillRect/>
          </a:stretch>
        </p:blipFill>
        <p:spPr>
          <a:xfrm>
            <a:off x="0" y="0"/>
            <a:ext cx="9144000" cy="403860"/>
          </a:xfrm>
          <a:prstGeom prst="rect">
            <a:avLst/>
          </a:prstGeom>
        </p:spPr>
      </p:pic>
      <p:sp>
        <p:nvSpPr>
          <p:cNvPr id="14" name="Content Placeholder 13"/>
          <p:cNvSpPr>
            <a:spLocks noGrp="1"/>
          </p:cNvSpPr>
          <p:nvPr>
            <p:ph sz="quarter" idx="13"/>
          </p:nvPr>
        </p:nvSpPr>
        <p:spPr>
          <a:xfrm>
            <a:off x="457200" y="19812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Content Placeholder 15"/>
          <p:cNvSpPr>
            <a:spLocks noGrp="1"/>
          </p:cNvSpPr>
          <p:nvPr>
            <p:ph sz="quarter" idx="14"/>
          </p:nvPr>
        </p:nvSpPr>
        <p:spPr>
          <a:xfrm>
            <a:off x="4648200" y="19812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grpSp>
        <p:nvGrpSpPr>
          <p:cNvPr id="3" name="Group 14"/>
          <p:cNvGrpSpPr/>
          <p:nvPr/>
        </p:nvGrpSpPr>
        <p:grpSpPr>
          <a:xfrm>
            <a:off x="0" y="6631305"/>
            <a:ext cx="9144000" cy="228600"/>
            <a:chOff x="0" y="6583680"/>
            <a:chExt cx="9144000" cy="228600"/>
          </a:xfrm>
        </p:grpSpPr>
        <p:sp>
          <p:nvSpPr>
            <p:cNvPr id="17" name="Rectangle 16"/>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Date Placeholder 19"/>
          <p:cNvSpPr>
            <a:spLocks noGrp="1"/>
          </p:cNvSpPr>
          <p:nvPr>
            <p:ph type="dt" sz="half" idx="15"/>
          </p:nvPr>
        </p:nvSpPr>
        <p:spPr/>
        <p:txBody>
          <a:bodyPr/>
          <a:lstStyle/>
          <a:p>
            <a:fld id="{78CB66F9-45AD-4D03-ADB0-B800FC7479F9}" type="datetimeFigureOut">
              <a:rPr lang="en-US" smtClean="0"/>
              <a:t>3/9/2014</a:t>
            </a:fld>
            <a:endParaRPr lang="en-US"/>
          </a:p>
        </p:txBody>
      </p:sp>
      <p:sp>
        <p:nvSpPr>
          <p:cNvPr id="21" name="Slide Number Placeholder 20"/>
          <p:cNvSpPr>
            <a:spLocks noGrp="1"/>
          </p:cNvSpPr>
          <p:nvPr>
            <p:ph type="sldNum" sz="quarter" idx="16"/>
          </p:nvPr>
        </p:nvSpPr>
        <p:spPr/>
        <p:txBody>
          <a:bodyPr/>
          <a:lstStyle/>
          <a:p>
            <a:fld id="{195B990E-B90A-4463-8F51-5406F313E947}" type="slidenum">
              <a:rPr lang="en-US" smtClean="0"/>
              <a:t>‹#›</a:t>
            </a:fld>
            <a:endParaRPr lang="en-US"/>
          </a:p>
        </p:txBody>
      </p:sp>
      <p:sp>
        <p:nvSpPr>
          <p:cNvPr id="22" name="Footer Placeholder 21"/>
          <p:cNvSpPr>
            <a:spLocks noGrp="1"/>
          </p:cNvSpPr>
          <p:nvPr>
            <p:ph type="ftr" sz="quarter" idx="17"/>
          </p:nvPr>
        </p:nvSpPr>
        <p:spPr/>
        <p:txBody>
          <a:body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981200"/>
            <a:ext cx="4040188" cy="411162"/>
          </a:xfrm>
        </p:spPr>
        <p:txBody>
          <a:bodyPr lIns="0" rIns="0" anchor="b">
            <a:noAutofit/>
          </a:bodyPr>
          <a:lstStyle>
            <a:lvl1pPr marL="0" indent="0">
              <a:lnSpc>
                <a:spcPct val="100000"/>
              </a:lnSpc>
              <a:buNone/>
              <a:defRPr sz="1600" b="1" i="0" cap="all" spc="1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pic>
        <p:nvPicPr>
          <p:cNvPr id="14" name="Picture 13" descr="4_01.jpg"/>
          <p:cNvPicPr>
            <a:picLocks noChangeAspect="1"/>
          </p:cNvPicPr>
          <p:nvPr/>
        </p:nvPicPr>
        <p:blipFill>
          <a:blip r:embed="rId2"/>
          <a:stretch>
            <a:fillRect/>
          </a:stretch>
        </p:blipFill>
        <p:spPr>
          <a:xfrm>
            <a:off x="0" y="0"/>
            <a:ext cx="9144000" cy="403860"/>
          </a:xfrm>
          <a:prstGeom prst="rect">
            <a:avLst/>
          </a:prstGeom>
        </p:spPr>
      </p:pic>
      <p:sp>
        <p:nvSpPr>
          <p:cNvPr id="15" name="Text Placeholder 2"/>
          <p:cNvSpPr>
            <a:spLocks noGrp="1"/>
          </p:cNvSpPr>
          <p:nvPr>
            <p:ph type="body" idx="13"/>
          </p:nvPr>
        </p:nvSpPr>
        <p:spPr>
          <a:xfrm>
            <a:off x="4648200" y="1981200"/>
            <a:ext cx="4040188" cy="411162"/>
          </a:xfrm>
        </p:spPr>
        <p:txBody>
          <a:bodyPr lIns="0" rIns="0" anchor="b">
            <a:noAutofit/>
          </a:bodyPr>
          <a:lstStyle>
            <a:lvl1pPr marL="0" indent="0">
              <a:lnSpc>
                <a:spcPct val="100000"/>
              </a:lnSpc>
              <a:buNone/>
              <a:defRPr sz="1600" b="1" i="0" cap="all" spc="1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7" name="Content Placeholder 16"/>
          <p:cNvSpPr>
            <a:spLocks noGrp="1"/>
          </p:cNvSpPr>
          <p:nvPr>
            <p:ph sz="quarter" idx="14"/>
          </p:nvPr>
        </p:nvSpPr>
        <p:spPr>
          <a:xfrm>
            <a:off x="457200" y="2438400"/>
            <a:ext cx="4038600" cy="365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9" name="Content Placeholder 18"/>
          <p:cNvSpPr>
            <a:spLocks noGrp="1"/>
          </p:cNvSpPr>
          <p:nvPr>
            <p:ph sz="quarter" idx="15"/>
          </p:nvPr>
        </p:nvSpPr>
        <p:spPr>
          <a:xfrm>
            <a:off x="4648200" y="2438400"/>
            <a:ext cx="4038600" cy="365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6" name="Picture 15" descr="bar_06.png"/>
          <p:cNvPicPr>
            <a:picLocks noChangeAspect="1"/>
          </p:cNvPicPr>
          <p:nvPr/>
        </p:nvPicPr>
        <p:blipFill>
          <a:blip r:embed="rId3">
            <a:duotone>
              <a:schemeClr val="accent5">
                <a:shade val="45000"/>
                <a:satMod val="135000"/>
              </a:schemeClr>
              <a:prstClr val="white"/>
            </a:duotone>
          </a:blip>
          <a:stretch>
            <a:fillRect/>
          </a:stretch>
        </p:blipFill>
        <p:spPr>
          <a:xfrm>
            <a:off x="0" y="403860"/>
            <a:ext cx="9144000" cy="53340"/>
          </a:xfrm>
          <a:prstGeom prst="rect">
            <a:avLst/>
          </a:prstGeom>
        </p:spPr>
      </p:pic>
      <p:grpSp>
        <p:nvGrpSpPr>
          <p:cNvPr id="4" name="Group 17"/>
          <p:cNvGrpSpPr/>
          <p:nvPr/>
        </p:nvGrpSpPr>
        <p:grpSpPr>
          <a:xfrm>
            <a:off x="0" y="6631305"/>
            <a:ext cx="9144000" cy="228600"/>
            <a:chOff x="0" y="6583680"/>
            <a:chExt cx="9144000" cy="228600"/>
          </a:xfrm>
        </p:grpSpPr>
        <p:sp>
          <p:nvSpPr>
            <p:cNvPr id="20" name="Rectangle 19"/>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Date Placeholder 22"/>
          <p:cNvSpPr>
            <a:spLocks noGrp="1"/>
          </p:cNvSpPr>
          <p:nvPr>
            <p:ph type="dt" sz="half" idx="16"/>
          </p:nvPr>
        </p:nvSpPr>
        <p:spPr/>
        <p:txBody>
          <a:bodyPr/>
          <a:lstStyle/>
          <a:p>
            <a:fld id="{78CB66F9-45AD-4D03-ADB0-B800FC7479F9}" type="datetimeFigureOut">
              <a:rPr lang="en-US" smtClean="0"/>
              <a:t>3/9/2014</a:t>
            </a:fld>
            <a:endParaRPr lang="en-US"/>
          </a:p>
        </p:txBody>
      </p:sp>
      <p:sp>
        <p:nvSpPr>
          <p:cNvPr id="24" name="Slide Number Placeholder 23"/>
          <p:cNvSpPr>
            <a:spLocks noGrp="1"/>
          </p:cNvSpPr>
          <p:nvPr>
            <p:ph type="sldNum" sz="quarter" idx="17"/>
          </p:nvPr>
        </p:nvSpPr>
        <p:spPr/>
        <p:txBody>
          <a:bodyPr/>
          <a:lstStyle/>
          <a:p>
            <a:fld id="{195B990E-B90A-4463-8F51-5406F313E947}" type="slidenum">
              <a:rPr lang="en-US" smtClean="0"/>
              <a:t>‹#›</a:t>
            </a:fld>
            <a:endParaRPr lang="en-US"/>
          </a:p>
        </p:txBody>
      </p:sp>
      <p:sp>
        <p:nvSpPr>
          <p:cNvPr id="25" name="Footer Placeholder 24"/>
          <p:cNvSpPr>
            <a:spLocks noGrp="1"/>
          </p:cNvSpPr>
          <p:nvPr>
            <p:ph type="ftr" sz="quarter" idx="18"/>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pic>
        <p:nvPicPr>
          <p:cNvPr id="10" name="Picture 9" descr="2_01.jpg"/>
          <p:cNvPicPr>
            <a:picLocks noChangeAspect="1"/>
          </p:cNvPicPr>
          <p:nvPr/>
        </p:nvPicPr>
        <p:blipFill>
          <a:blip r:embed="rId2"/>
          <a:stretch>
            <a:fillRect/>
          </a:stretch>
        </p:blipFill>
        <p:spPr>
          <a:xfrm>
            <a:off x="0" y="0"/>
            <a:ext cx="9144000" cy="403860"/>
          </a:xfrm>
          <a:prstGeom prst="rect">
            <a:avLst/>
          </a:prstGeom>
        </p:spPr>
      </p:pic>
      <p:pic>
        <p:nvPicPr>
          <p:cNvPr id="11" name="Picture 10" descr="bar_06.png"/>
          <p:cNvPicPr>
            <a:picLocks noChangeAspect="1"/>
          </p:cNvPicPr>
          <p:nvPr/>
        </p:nvPicPr>
        <p:blipFill>
          <a:blip r:embed="rId3">
            <a:duotone>
              <a:schemeClr val="accent6">
                <a:shade val="45000"/>
                <a:satMod val="135000"/>
              </a:schemeClr>
              <a:prstClr val="white"/>
            </a:duotone>
          </a:blip>
          <a:stretch>
            <a:fillRect/>
          </a:stretch>
        </p:blipFill>
        <p:spPr>
          <a:xfrm>
            <a:off x="0" y="403860"/>
            <a:ext cx="9144000" cy="53340"/>
          </a:xfrm>
          <a:prstGeom prst="rect">
            <a:avLst/>
          </a:prstGeom>
        </p:spPr>
      </p:pic>
      <p:grpSp>
        <p:nvGrpSpPr>
          <p:cNvPr id="3" name="Group 11"/>
          <p:cNvGrpSpPr/>
          <p:nvPr/>
        </p:nvGrpSpPr>
        <p:grpSpPr>
          <a:xfrm>
            <a:off x="0" y="6631305"/>
            <a:ext cx="9144000" cy="228600"/>
            <a:chOff x="0" y="6583680"/>
            <a:chExt cx="9144000" cy="228600"/>
          </a:xfrm>
        </p:grpSpPr>
        <p:sp>
          <p:nvSpPr>
            <p:cNvPr id="13" name="Rectangle 12"/>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Date Placeholder 15"/>
          <p:cNvSpPr>
            <a:spLocks noGrp="1"/>
          </p:cNvSpPr>
          <p:nvPr>
            <p:ph type="dt" sz="half" idx="10"/>
          </p:nvPr>
        </p:nvSpPr>
        <p:spPr/>
        <p:txBody>
          <a:bodyPr/>
          <a:lstStyle/>
          <a:p>
            <a:fld id="{78CB66F9-45AD-4D03-ADB0-B800FC7479F9}" type="datetimeFigureOut">
              <a:rPr lang="en-US" smtClean="0"/>
              <a:t>3/9/2014</a:t>
            </a:fld>
            <a:endParaRPr lang="en-US"/>
          </a:p>
        </p:txBody>
      </p:sp>
      <p:sp>
        <p:nvSpPr>
          <p:cNvPr id="17" name="Slide Number Placeholder 16"/>
          <p:cNvSpPr>
            <a:spLocks noGrp="1"/>
          </p:cNvSpPr>
          <p:nvPr>
            <p:ph type="sldNum" sz="quarter" idx="11"/>
          </p:nvPr>
        </p:nvSpPr>
        <p:spPr/>
        <p:txBody>
          <a:bodyPr/>
          <a:lstStyle/>
          <a:p>
            <a:fld id="{195B990E-B90A-4463-8F51-5406F313E947}" type="slidenum">
              <a:rPr lang="en-US" smtClean="0"/>
              <a:t>‹#›</a:t>
            </a:fld>
            <a:endParaRPr lang="en-US"/>
          </a:p>
        </p:txBody>
      </p:sp>
      <p:sp>
        <p:nvSpPr>
          <p:cNvPr id="18" name="Footer Placeholder 17"/>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2" name="Group 8"/>
          <p:cNvGrpSpPr/>
          <p:nvPr/>
        </p:nvGrpSpPr>
        <p:grpSpPr>
          <a:xfrm>
            <a:off x="0" y="6631305"/>
            <a:ext cx="9144000" cy="228600"/>
            <a:chOff x="0" y="6583680"/>
            <a:chExt cx="9144000" cy="228600"/>
          </a:xfrm>
        </p:grpSpPr>
        <p:sp>
          <p:nvSpPr>
            <p:cNvPr id="10" name="Rectangle 9"/>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Date Placeholder 12"/>
          <p:cNvSpPr>
            <a:spLocks noGrp="1"/>
          </p:cNvSpPr>
          <p:nvPr>
            <p:ph type="dt" sz="half" idx="10"/>
          </p:nvPr>
        </p:nvSpPr>
        <p:spPr/>
        <p:txBody>
          <a:bodyPr/>
          <a:lstStyle/>
          <a:p>
            <a:fld id="{78CB66F9-45AD-4D03-ADB0-B800FC7479F9}" type="datetimeFigureOut">
              <a:rPr lang="en-US" smtClean="0"/>
              <a:t>3/9/2014</a:t>
            </a:fld>
            <a:endParaRPr lang="en-US"/>
          </a:p>
        </p:txBody>
      </p:sp>
      <p:sp>
        <p:nvSpPr>
          <p:cNvPr id="14" name="Slide Number Placeholder 13"/>
          <p:cNvSpPr>
            <a:spLocks noGrp="1"/>
          </p:cNvSpPr>
          <p:nvPr>
            <p:ph type="sldNum" sz="quarter" idx="11"/>
          </p:nvPr>
        </p:nvSpPr>
        <p:spPr/>
        <p:txBody>
          <a:bodyPr/>
          <a:lstStyle/>
          <a:p>
            <a:fld id="{195B990E-B90A-4463-8F51-5406F313E947}" type="slidenum">
              <a:rPr lang="en-US" smtClean="0"/>
              <a:t>‹#›</a:t>
            </a:fld>
            <a:endParaRPr lang="en-US"/>
          </a:p>
        </p:txBody>
      </p:sp>
      <p:sp>
        <p:nvSpPr>
          <p:cNvPr id="22" name="Footer Placeholder 21"/>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2" name="Picture 11" descr="3_01.jpg"/>
          <p:cNvPicPr>
            <a:picLocks noChangeAspect="1"/>
          </p:cNvPicPr>
          <p:nvPr/>
        </p:nvPicPr>
        <p:blipFill>
          <a:blip r:embed="rId2"/>
          <a:stretch>
            <a:fillRect/>
          </a:stretch>
        </p:blipFill>
        <p:spPr>
          <a:xfrm>
            <a:off x="0" y="0"/>
            <a:ext cx="9144000" cy="403860"/>
          </a:xfrm>
          <a:prstGeom prst="rect">
            <a:avLst/>
          </a:prstGeom>
        </p:spPr>
      </p:pic>
      <p:sp>
        <p:nvSpPr>
          <p:cNvPr id="13" name="Text Placeholder 2"/>
          <p:cNvSpPr>
            <a:spLocks noGrp="1"/>
          </p:cNvSpPr>
          <p:nvPr>
            <p:ph type="title"/>
          </p:nvPr>
        </p:nvSpPr>
        <p:spPr>
          <a:xfrm>
            <a:off x="457200" y="1524000"/>
            <a:ext cx="3352800" cy="914400"/>
          </a:xfrm>
        </p:spPr>
        <p:txBody>
          <a:bodyPr lIns="0" rIns="0" anchor="b">
            <a:noAutofit/>
          </a:bodyPr>
          <a:lstStyle>
            <a:lvl1pPr marL="0" indent="0">
              <a:lnSpc>
                <a:spcPct val="100000"/>
              </a:lnSpc>
              <a:buNone/>
              <a:defRPr sz="1800" b="1" i="0" cap="all" spc="1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title style</a:t>
            </a:r>
          </a:p>
        </p:txBody>
      </p:sp>
      <p:sp>
        <p:nvSpPr>
          <p:cNvPr id="15" name="Content Placeholder 14"/>
          <p:cNvSpPr>
            <a:spLocks noGrp="1"/>
          </p:cNvSpPr>
          <p:nvPr>
            <p:ph sz="quarter" idx="14"/>
          </p:nvPr>
        </p:nvSpPr>
        <p:spPr>
          <a:xfrm>
            <a:off x="4419600" y="1524000"/>
            <a:ext cx="42672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idx="2"/>
          </p:nvPr>
        </p:nvSpPr>
        <p:spPr>
          <a:xfrm>
            <a:off x="457201" y="2514599"/>
            <a:ext cx="3352800" cy="3127248"/>
          </a:xfrm>
        </p:spPr>
        <p:txBody>
          <a:bodyPr/>
          <a:lstStyle>
            <a:lvl1pPr marL="0" indent="0">
              <a:lnSpc>
                <a:spcPct val="150000"/>
              </a:lnSpc>
              <a:spcBef>
                <a:spcPts val="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14" name="Picture 13" descr="bar_06.png"/>
          <p:cNvPicPr>
            <a:picLocks noChangeAspect="1"/>
          </p:cNvPicPr>
          <p:nvPr/>
        </p:nvPicPr>
        <p:blipFill>
          <a:blip r:embed="rId3">
            <a:duotone>
              <a:schemeClr val="accent1">
                <a:shade val="45000"/>
                <a:satMod val="135000"/>
              </a:schemeClr>
              <a:prstClr val="white"/>
            </a:duotone>
          </a:blip>
          <a:stretch>
            <a:fillRect/>
          </a:stretch>
        </p:blipFill>
        <p:spPr>
          <a:xfrm>
            <a:off x="0" y="403860"/>
            <a:ext cx="9144000" cy="53340"/>
          </a:xfrm>
          <a:prstGeom prst="rect">
            <a:avLst/>
          </a:prstGeom>
        </p:spPr>
      </p:pic>
      <p:grpSp>
        <p:nvGrpSpPr>
          <p:cNvPr id="2" name="Group 15"/>
          <p:cNvGrpSpPr/>
          <p:nvPr/>
        </p:nvGrpSpPr>
        <p:grpSpPr>
          <a:xfrm>
            <a:off x="0" y="6631305"/>
            <a:ext cx="9144000" cy="228600"/>
            <a:chOff x="0" y="6583680"/>
            <a:chExt cx="9144000" cy="228600"/>
          </a:xfrm>
        </p:grpSpPr>
        <p:sp>
          <p:nvSpPr>
            <p:cNvPr id="17" name="Rectangle 16"/>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Date Placeholder 19"/>
          <p:cNvSpPr>
            <a:spLocks noGrp="1"/>
          </p:cNvSpPr>
          <p:nvPr>
            <p:ph type="dt" sz="half" idx="15"/>
          </p:nvPr>
        </p:nvSpPr>
        <p:spPr/>
        <p:txBody>
          <a:bodyPr/>
          <a:lstStyle/>
          <a:p>
            <a:fld id="{78CB66F9-45AD-4D03-ADB0-B800FC7479F9}" type="datetimeFigureOut">
              <a:rPr lang="en-US" smtClean="0"/>
              <a:t>3/9/2014</a:t>
            </a:fld>
            <a:endParaRPr lang="en-US"/>
          </a:p>
        </p:txBody>
      </p:sp>
      <p:sp>
        <p:nvSpPr>
          <p:cNvPr id="21" name="Slide Number Placeholder 20"/>
          <p:cNvSpPr>
            <a:spLocks noGrp="1"/>
          </p:cNvSpPr>
          <p:nvPr>
            <p:ph type="sldNum" sz="quarter" idx="16"/>
          </p:nvPr>
        </p:nvSpPr>
        <p:spPr/>
        <p:txBody>
          <a:bodyPr/>
          <a:lstStyle/>
          <a:p>
            <a:fld id="{195B990E-B90A-4463-8F51-5406F313E947}" type="slidenum">
              <a:rPr lang="en-US" smtClean="0"/>
              <a:t>‹#›</a:t>
            </a:fld>
            <a:endParaRPr lang="en-US"/>
          </a:p>
        </p:txBody>
      </p:sp>
      <p:sp>
        <p:nvSpPr>
          <p:cNvPr id="22" name="Footer Placeholder 21"/>
          <p:cNvSpPr>
            <a:spLocks noGrp="1"/>
          </p:cNvSpPr>
          <p:nvPr>
            <p:ph type="ftr" sz="quarter" idx="17"/>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12" name="Group 15"/>
          <p:cNvGrpSpPr/>
          <p:nvPr/>
        </p:nvGrpSpPr>
        <p:grpSpPr>
          <a:xfrm>
            <a:off x="0" y="6631305"/>
            <a:ext cx="9144000" cy="228600"/>
            <a:chOff x="0" y="6583680"/>
            <a:chExt cx="9144000" cy="228600"/>
          </a:xfrm>
        </p:grpSpPr>
        <p:sp>
          <p:nvSpPr>
            <p:cNvPr id="13" name="Rectangle 12"/>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a:xfrm>
            <a:off x="457200" y="1527048"/>
            <a:ext cx="3355848" cy="914400"/>
          </a:xfrm>
        </p:spPr>
        <p:txBody>
          <a:bodyPr anchor="b">
            <a:normAutofit/>
          </a:bodyPr>
          <a:lstStyle>
            <a:lvl1pPr algn="l">
              <a:defRPr lang="en-US" sz="1800" b="1" i="0" kern="1200" cap="all" spc="100" baseline="0" dirty="0" smtClean="0">
                <a:solidFill>
                  <a:schemeClr val="tx2"/>
                </a:solidFill>
                <a:latin typeface="+mn-lt"/>
                <a:ea typeface="+mn-ea"/>
                <a:cs typeface="+mn-cs"/>
              </a:defRPr>
            </a:lvl1pPr>
          </a:lstStyle>
          <a:p>
            <a:pPr marL="0" lvl="0" indent="0" algn="l" defTabSz="914400" rtl="0" eaLnBrk="1" latinLnBrk="0" hangingPunct="1">
              <a:lnSpc>
                <a:spcPct val="100000"/>
              </a:lnSpc>
              <a:spcBef>
                <a:spcPct val="20000"/>
              </a:spcBef>
              <a:spcAft>
                <a:spcPts val="600"/>
              </a:spcAft>
              <a:buFont typeface="Wingdings" pitchFamily="2" charset="2"/>
              <a:buNone/>
            </a:pPr>
            <a:r>
              <a:rPr lang="en-US" smtClean="0"/>
              <a:t>Click to edit Master title style</a:t>
            </a:r>
            <a:endParaRPr lang="en-US" dirty="0"/>
          </a:p>
        </p:txBody>
      </p:sp>
      <p:sp>
        <p:nvSpPr>
          <p:cNvPr id="3" name="Picture Placeholder 2"/>
          <p:cNvSpPr>
            <a:spLocks noGrp="1"/>
          </p:cNvSpPr>
          <p:nvPr>
            <p:ph type="pic" idx="1"/>
          </p:nvPr>
        </p:nvSpPr>
        <p:spPr>
          <a:xfrm>
            <a:off x="4425696" y="1554480"/>
            <a:ext cx="4270248" cy="4059936"/>
          </a:xfrm>
          <a:solidFill>
            <a:schemeClr val="bg1"/>
          </a:solidFill>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514600"/>
            <a:ext cx="3355848" cy="3127248"/>
          </a:xfrm>
        </p:spPr>
        <p:txBody>
          <a:bodyPr/>
          <a:lstStyle>
            <a:lvl1pPr marL="0" indent="0">
              <a:lnSpc>
                <a:spcPct val="150000"/>
              </a:lnSpc>
              <a:spcBef>
                <a:spcPts val="0"/>
              </a:spcBef>
              <a:buNone/>
              <a:defRPr lang="en-US" sz="1400" kern="1200" baseline="0" dirty="0" smtClean="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CB66F9-45AD-4D03-ADB0-B800FC7479F9}" type="datetimeFigureOut">
              <a:rPr lang="en-US" smtClean="0"/>
              <a:t>3/9/2014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5B990E-B90A-4463-8F51-5406F313E947}" type="slidenum">
              <a:rPr lang="en-US" smtClean="0"/>
              <a:t>‹#›</a:t>
            </a:fld>
            <a:endParaRPr lang="en-US"/>
          </a:p>
        </p:txBody>
      </p:sp>
      <p:pic>
        <p:nvPicPr>
          <p:cNvPr id="8" name="Picture 7" descr="4_01.jpg"/>
          <p:cNvPicPr>
            <a:picLocks noChangeAspect="1"/>
          </p:cNvPicPr>
          <p:nvPr/>
        </p:nvPicPr>
        <p:blipFill>
          <a:blip r:embed="rId2"/>
          <a:stretch>
            <a:fillRect/>
          </a:stretch>
        </p:blipFill>
        <p:spPr>
          <a:xfrm>
            <a:off x="0" y="0"/>
            <a:ext cx="9144000" cy="403860"/>
          </a:xfrm>
          <a:prstGeom prst="rect">
            <a:avLst/>
          </a:prstGeom>
        </p:spPr>
      </p:pic>
      <p:pic>
        <p:nvPicPr>
          <p:cNvPr id="9" name="Picture 8" descr="bar_06.png"/>
          <p:cNvPicPr>
            <a:picLocks noChangeAspect="1"/>
          </p:cNvPicPr>
          <p:nvPr/>
        </p:nvPicPr>
        <p:blipFill>
          <a:blip r:embed="rId3">
            <a:duotone>
              <a:schemeClr val="accent2">
                <a:shade val="45000"/>
                <a:satMod val="135000"/>
              </a:schemeClr>
              <a:prstClr val="white"/>
            </a:duotone>
          </a:blip>
          <a:stretch>
            <a:fillRect/>
          </a:stretch>
        </p:blipFill>
        <p:spPr>
          <a:xfrm>
            <a:off x="0" y="403860"/>
            <a:ext cx="9144000" cy="53340"/>
          </a:xfrm>
          <a:prstGeom prst="rect">
            <a:avLst/>
          </a:prstGeom>
        </p:spPr>
      </p:pic>
      <p:cxnSp>
        <p:nvCxnSpPr>
          <p:cNvPr id="10" name="Straight Connector 9"/>
          <p:cNvCxnSpPr/>
          <p:nvPr/>
        </p:nvCxnSpPr>
        <p:spPr>
          <a:xfrm>
            <a:off x="4419600" y="1524000"/>
            <a:ext cx="4267200" cy="158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419600" y="5637212"/>
            <a:ext cx="4267200" cy="158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bg1">
                  <a:alpha val="0"/>
                </a:schemeClr>
              </a:gs>
              <a:gs pos="34000">
                <a:schemeClr val="bg1">
                  <a:lumMod val="75000"/>
                  <a:alpha val="61000"/>
                </a:schemeClr>
              </a:gs>
              <a:gs pos="38000">
                <a:schemeClr val="bg1">
                  <a:lumMod val="75000"/>
                  <a:alpha val="76000"/>
                </a:schemeClr>
              </a:gs>
              <a:gs pos="100000">
                <a:schemeClr val="bg1">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990600"/>
            <a:ext cx="8229600" cy="914400"/>
          </a:xfrm>
          <a:prstGeom prst="rect">
            <a:avLst/>
          </a:prstGeom>
        </p:spPr>
        <p:txBody>
          <a:bodyPr vert="horz" lIns="0" tIns="45720" rIns="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981200"/>
            <a:ext cx="8229600" cy="4144963"/>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162800" y="6610350"/>
            <a:ext cx="1524000" cy="228600"/>
          </a:xfrm>
          <a:prstGeom prst="rect">
            <a:avLst/>
          </a:prstGeom>
        </p:spPr>
        <p:txBody>
          <a:bodyPr vert="horz" lIns="91440" tIns="45720" rIns="91440" bIns="45720" rtlCol="0" anchor="ctr"/>
          <a:lstStyle>
            <a:lvl1pPr algn="r">
              <a:defRPr sz="900" baseline="0">
                <a:solidFill>
                  <a:schemeClr val="tx1"/>
                </a:solidFill>
              </a:defRPr>
            </a:lvl1pPr>
          </a:lstStyle>
          <a:p>
            <a:fld id="{78CB66F9-45AD-4D03-ADB0-B800FC7479F9}" type="datetimeFigureOut">
              <a:rPr lang="en-US" smtClean="0"/>
              <a:t>3/9/2014</a:t>
            </a:fld>
            <a:endParaRPr lang="en-US"/>
          </a:p>
        </p:txBody>
      </p:sp>
      <p:sp>
        <p:nvSpPr>
          <p:cNvPr id="5" name="Footer Placeholder 4"/>
          <p:cNvSpPr>
            <a:spLocks noGrp="1"/>
          </p:cNvSpPr>
          <p:nvPr>
            <p:ph type="ftr" sz="quarter" idx="3"/>
          </p:nvPr>
        </p:nvSpPr>
        <p:spPr>
          <a:xfrm>
            <a:off x="457200" y="6610350"/>
            <a:ext cx="6629400" cy="228600"/>
          </a:xfrm>
          <a:prstGeom prst="rect">
            <a:avLst/>
          </a:prstGeom>
        </p:spPr>
        <p:txBody>
          <a:bodyPr vert="horz" lIns="91440" tIns="45720" rIns="91440" bIns="45720" rtlCol="0" anchor="ctr"/>
          <a:lstStyle>
            <a:lvl1pPr algn="r">
              <a:defRPr sz="900" baseline="0">
                <a:solidFill>
                  <a:schemeClr val="tx1"/>
                </a:solidFill>
              </a:defRPr>
            </a:lvl1pPr>
          </a:lstStyle>
          <a:p>
            <a:endParaRPr lang="en-US"/>
          </a:p>
        </p:txBody>
      </p:sp>
      <p:sp>
        <p:nvSpPr>
          <p:cNvPr id="6" name="Slide Number Placeholder 5"/>
          <p:cNvSpPr>
            <a:spLocks noGrp="1"/>
          </p:cNvSpPr>
          <p:nvPr>
            <p:ph type="sldNum" sz="quarter" idx="4"/>
          </p:nvPr>
        </p:nvSpPr>
        <p:spPr>
          <a:xfrm>
            <a:off x="8742680" y="6610350"/>
            <a:ext cx="381000" cy="228600"/>
          </a:xfrm>
          <a:prstGeom prst="rect">
            <a:avLst/>
          </a:prstGeom>
        </p:spPr>
        <p:txBody>
          <a:bodyPr vert="horz" lIns="91440" tIns="45720" rIns="91440" bIns="45720" rtlCol="0" anchor="ctr"/>
          <a:lstStyle>
            <a:lvl1pPr algn="r">
              <a:defRPr sz="900" baseline="0">
                <a:solidFill>
                  <a:schemeClr val="tx1"/>
                </a:solidFill>
              </a:defRPr>
            </a:lvl1pPr>
          </a:lstStyle>
          <a:p>
            <a:fld id="{195B990E-B90A-4463-8F51-5406F313E94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4021" r:id="rId1"/>
    <p:sldLayoutId id="2147484022" r:id="rId2"/>
    <p:sldLayoutId id="2147484023" r:id="rId3"/>
    <p:sldLayoutId id="2147484024" r:id="rId4"/>
    <p:sldLayoutId id="2147484025" r:id="rId5"/>
    <p:sldLayoutId id="2147484026" r:id="rId6"/>
    <p:sldLayoutId id="2147484027" r:id="rId7"/>
    <p:sldLayoutId id="2147484028" r:id="rId8"/>
    <p:sldLayoutId id="2147484029" r:id="rId9"/>
    <p:sldLayoutId id="2147484030" r:id="rId10"/>
    <p:sldLayoutId id="2147484031" r:id="rId11"/>
  </p:sldLayoutIdLst>
  <p:txStyles>
    <p:titleStyle>
      <a:lvl1pPr algn="l" defTabSz="914400" rtl="0" eaLnBrk="1" latinLnBrk="0" hangingPunct="1">
        <a:spcBef>
          <a:spcPct val="0"/>
        </a:spcBef>
        <a:buNone/>
        <a:defRPr sz="36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Font typeface="Wingdings" pitchFamily="2" charset="2"/>
        <a:buChar char="§"/>
        <a:defRPr sz="2000" kern="1200" baseline="0">
          <a:solidFill>
            <a:schemeClr val="tx2"/>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Char char="§"/>
        <a:defRPr sz="1600" kern="1200" baseline="0">
          <a:solidFill>
            <a:schemeClr val="tx2"/>
          </a:solidFill>
          <a:latin typeface="+mn-lt"/>
          <a:ea typeface="+mn-ea"/>
          <a:cs typeface="+mn-cs"/>
        </a:defRPr>
      </a:lvl2pPr>
      <a:lvl3pPr marL="1143000" indent="-228600" algn="l" defTabSz="914400" rtl="0" eaLnBrk="1" latinLnBrk="0" hangingPunct="1">
        <a:lnSpc>
          <a:spcPct val="100000"/>
        </a:lnSpc>
        <a:spcBef>
          <a:spcPct val="20000"/>
        </a:spcBef>
        <a:spcAft>
          <a:spcPts val="600"/>
        </a:spcAft>
        <a:buFont typeface="Wingdings" pitchFamily="2" charset="2"/>
        <a:buNone/>
        <a:defRPr sz="1400" kern="1200" baseline="0">
          <a:solidFill>
            <a:schemeClr val="tx2"/>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None/>
        <a:defRPr sz="1400" kern="1200" baseline="0">
          <a:solidFill>
            <a:schemeClr val="tx2"/>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None/>
        <a:defRPr sz="1400" kern="1200" baseline="0">
          <a:solidFill>
            <a:schemeClr val="tx2"/>
          </a:solidFill>
          <a:latin typeface="+mn-lt"/>
          <a:ea typeface="+mn-ea"/>
          <a:cs typeface="+mn-cs"/>
        </a:defRPr>
      </a:lvl5pPr>
      <a:lvl6pPr marL="25146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6pPr>
      <a:lvl7pPr marL="29718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7pPr>
      <a:lvl8pPr marL="34290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8pPr>
      <a:lvl9pPr marL="38862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1400" dirty="0"/>
              <a:t>Running </a:t>
            </a:r>
            <a:r>
              <a:rPr lang="en-US" sz="1400" dirty="0" smtClean="0"/>
              <a:t>head: COLLABORATION IN THE VIRTUAL CLASSROOM</a:t>
            </a:r>
            <a:endParaRPr lang="en-US" sz="1400" dirty="0"/>
          </a:p>
        </p:txBody>
      </p:sp>
      <p:sp>
        <p:nvSpPr>
          <p:cNvPr id="3" name="Content Placeholder 2"/>
          <p:cNvSpPr>
            <a:spLocks noGrp="1"/>
          </p:cNvSpPr>
          <p:nvPr>
            <p:ph idx="1"/>
          </p:nvPr>
        </p:nvSpPr>
        <p:spPr>
          <a:xfrm>
            <a:off x="457200" y="1828800"/>
            <a:ext cx="8229600" cy="4297363"/>
          </a:xfrm>
        </p:spPr>
        <p:txBody>
          <a:bodyPr/>
          <a:lstStyle/>
          <a:p>
            <a:pPr marL="0" indent="0" algn="ctr">
              <a:buNone/>
            </a:pPr>
            <a:endParaRPr lang="en-US" sz="800" dirty="0" smtClean="0"/>
          </a:p>
          <a:p>
            <a:pPr marL="0" indent="0" algn="ctr">
              <a:buNone/>
            </a:pPr>
            <a:r>
              <a:rPr lang="en-US" sz="2800" dirty="0" smtClean="0"/>
              <a:t>Instructional Design</a:t>
            </a:r>
          </a:p>
          <a:p>
            <a:pPr marL="0" indent="0" algn="ctr">
              <a:buNone/>
            </a:pPr>
            <a:r>
              <a:rPr lang="en-US" sz="2800" dirty="0" smtClean="0"/>
              <a:t>EDU337 Collaboration in the Virtual Classroom</a:t>
            </a:r>
          </a:p>
          <a:p>
            <a:pPr marL="0" indent="0" algn="ctr">
              <a:buNone/>
            </a:pPr>
            <a:r>
              <a:rPr lang="en-US" sz="2800" dirty="0" smtClean="0"/>
              <a:t>Dr. Barbara Hall</a:t>
            </a:r>
          </a:p>
          <a:p>
            <a:pPr marL="0" indent="0" algn="ctr">
              <a:buNone/>
            </a:pPr>
            <a:r>
              <a:rPr lang="en-US" sz="2800" dirty="0" smtClean="0"/>
              <a:t>March 2014</a:t>
            </a:r>
          </a:p>
          <a:p>
            <a:endParaRPr lang="en-US" dirty="0"/>
          </a:p>
        </p:txBody>
      </p:sp>
    </p:spTree>
    <p:extLst>
      <p:ext uri="{BB962C8B-B14F-4D97-AF65-F5344CB8AC3E}">
        <p14:creationId xmlns:p14="http://schemas.microsoft.com/office/powerpoint/2010/main" val="32448623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References</a:t>
            </a:r>
            <a:endParaRPr lang="en-US" sz="4000" dirty="0"/>
          </a:p>
        </p:txBody>
      </p:sp>
      <p:sp>
        <p:nvSpPr>
          <p:cNvPr id="3" name="Content Placeholder 2"/>
          <p:cNvSpPr>
            <a:spLocks noGrp="1"/>
          </p:cNvSpPr>
          <p:nvPr>
            <p:ph idx="1"/>
          </p:nvPr>
        </p:nvSpPr>
        <p:spPr/>
        <p:txBody>
          <a:bodyPr/>
          <a:lstStyle/>
          <a:p>
            <a:pPr marL="0" indent="-457200">
              <a:buNone/>
            </a:pPr>
            <a:r>
              <a:rPr lang="en-US" sz="2400" dirty="0"/>
              <a:t>Bower, M. (2011). Synchronous collaboration competencies in </a:t>
            </a:r>
            <a:r>
              <a:rPr lang="en-US" sz="2400" dirty="0" smtClean="0"/>
              <a:t>	web-conferencing </a:t>
            </a:r>
            <a:r>
              <a:rPr lang="en-US" sz="2400" dirty="0"/>
              <a:t>environments – Their impact on the </a:t>
            </a:r>
            <a:r>
              <a:rPr lang="en-US" sz="2400" dirty="0" smtClean="0"/>
              <a:t>	learning process</a:t>
            </a:r>
            <a:r>
              <a:rPr lang="en-US" sz="2400" dirty="0"/>
              <a:t>. </a:t>
            </a:r>
            <a:r>
              <a:rPr lang="en-US" sz="2400" i="1" dirty="0"/>
              <a:t>Distance Education, 32</a:t>
            </a:r>
            <a:r>
              <a:rPr lang="en-US" sz="2400" dirty="0"/>
              <a:t>(1), 63-83. </a:t>
            </a:r>
            <a:r>
              <a:rPr lang="en-US" sz="2400" dirty="0" smtClean="0"/>
              <a:t>	doi:10.1080/01587919.2011.565502</a:t>
            </a:r>
            <a:r>
              <a:rPr lang="en-US" dirty="0"/>
              <a:t/>
            </a:r>
            <a:br>
              <a:rPr lang="en-US" dirty="0"/>
            </a:br>
            <a:endParaRPr lang="en-US" dirty="0"/>
          </a:p>
        </p:txBody>
      </p:sp>
    </p:spTree>
    <p:extLst>
      <p:ext uri="{BB962C8B-B14F-4D97-AF65-F5344CB8AC3E}">
        <p14:creationId xmlns:p14="http://schemas.microsoft.com/office/powerpoint/2010/main" val="39583692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Wiki</a:t>
            </a:r>
            <a:endParaRPr lang="en-US" sz="4000" dirty="0"/>
          </a:p>
        </p:txBody>
      </p:sp>
      <p:sp>
        <p:nvSpPr>
          <p:cNvPr id="3" name="Content Placeholder 2"/>
          <p:cNvSpPr>
            <a:spLocks noGrp="1"/>
          </p:cNvSpPr>
          <p:nvPr>
            <p:ph idx="1"/>
          </p:nvPr>
        </p:nvSpPr>
        <p:spPr/>
        <p:txBody>
          <a:bodyPr>
            <a:normAutofit/>
          </a:bodyPr>
          <a:lstStyle/>
          <a:p>
            <a:pPr marL="0" indent="0">
              <a:buNone/>
            </a:pPr>
            <a:r>
              <a:rPr lang="en-US" sz="3200" b="1" dirty="0" smtClean="0"/>
              <a:t>Choose and Justifies </a:t>
            </a:r>
            <a:r>
              <a:rPr lang="en-US" sz="3200" b="1" dirty="0"/>
              <a:t>the Choice of Wiki</a:t>
            </a:r>
            <a:endParaRPr lang="en-US" sz="3200" dirty="0" smtClean="0"/>
          </a:p>
          <a:p>
            <a:r>
              <a:rPr lang="en-US" sz="3200" dirty="0" err="1" smtClean="0"/>
              <a:t>Wikispaces</a:t>
            </a:r>
            <a:endParaRPr lang="en-US" sz="3200" dirty="0" smtClean="0"/>
          </a:p>
          <a:p>
            <a:pPr lvl="1"/>
            <a:r>
              <a:rPr lang="en-US" sz="2800" dirty="0" smtClean="0"/>
              <a:t>Free Site</a:t>
            </a:r>
          </a:p>
          <a:p>
            <a:pPr lvl="1"/>
            <a:r>
              <a:rPr lang="en-US" sz="2800" dirty="0" smtClean="0"/>
              <a:t>2 GB of Memory</a:t>
            </a:r>
          </a:p>
          <a:p>
            <a:pPr lvl="1"/>
            <a:r>
              <a:rPr lang="en-US" sz="2800" dirty="0" smtClean="0"/>
              <a:t>Good Tutorial</a:t>
            </a:r>
          </a:p>
          <a:p>
            <a:pPr lvl="1"/>
            <a:r>
              <a:rPr lang="en-US" sz="2800" dirty="0" smtClean="0"/>
              <a:t>Ease of Use</a:t>
            </a:r>
            <a:endParaRPr lang="en-US" sz="2800" dirty="0"/>
          </a:p>
        </p:txBody>
      </p:sp>
    </p:spTree>
    <p:extLst>
      <p:ext uri="{BB962C8B-B14F-4D97-AF65-F5344CB8AC3E}">
        <p14:creationId xmlns:p14="http://schemas.microsoft.com/office/powerpoint/2010/main" val="27381925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dirty="0" smtClean="0"/>
              <a:t>Wiki</a:t>
            </a:r>
            <a:r>
              <a:rPr lang="en-US" sz="4000" dirty="0"/>
              <a:t/>
            </a:r>
            <a:br>
              <a:rPr lang="en-US" sz="4000" dirty="0"/>
            </a:br>
            <a:endParaRPr lang="en-US" sz="4000" dirty="0"/>
          </a:p>
        </p:txBody>
      </p:sp>
      <p:sp>
        <p:nvSpPr>
          <p:cNvPr id="3" name="Content Placeholder 2"/>
          <p:cNvSpPr>
            <a:spLocks noGrp="1"/>
          </p:cNvSpPr>
          <p:nvPr>
            <p:ph idx="1"/>
          </p:nvPr>
        </p:nvSpPr>
        <p:spPr/>
        <p:txBody>
          <a:bodyPr/>
          <a:lstStyle/>
          <a:p>
            <a:pPr marL="0" indent="0">
              <a:buNone/>
            </a:pPr>
            <a:r>
              <a:rPr lang="en-US" sz="3200" b="1" dirty="0"/>
              <a:t>Why It is Best Suited to Meet the Group’s Needs </a:t>
            </a:r>
            <a:r>
              <a:rPr lang="en-US" sz="3200" dirty="0" smtClean="0"/>
              <a:t>Ease of Use</a:t>
            </a:r>
          </a:p>
          <a:p>
            <a:pPr lvl="1"/>
            <a:r>
              <a:rPr lang="en-US" sz="2800" dirty="0" smtClean="0"/>
              <a:t>Ease of Use</a:t>
            </a:r>
          </a:p>
          <a:p>
            <a:pPr lvl="1"/>
            <a:r>
              <a:rPr lang="en-US" sz="2800" dirty="0" smtClean="0"/>
              <a:t>Good Tutorial</a:t>
            </a:r>
          </a:p>
          <a:p>
            <a:pPr lvl="1"/>
            <a:r>
              <a:rPr lang="en-US" sz="2800" dirty="0" smtClean="0"/>
              <a:t>Allows for storage and editing of materials</a:t>
            </a:r>
            <a:endParaRPr lang="en-US" sz="2800" dirty="0"/>
          </a:p>
        </p:txBody>
      </p:sp>
    </p:spTree>
    <p:extLst>
      <p:ext uri="{BB962C8B-B14F-4D97-AF65-F5344CB8AC3E}">
        <p14:creationId xmlns:p14="http://schemas.microsoft.com/office/powerpoint/2010/main" val="9000889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Member’s Individual Interests </a:t>
            </a:r>
            <a:endParaRPr lang="en-US" sz="4000" dirty="0"/>
          </a:p>
        </p:txBody>
      </p:sp>
      <p:sp>
        <p:nvSpPr>
          <p:cNvPr id="3" name="Content Placeholder 2"/>
          <p:cNvSpPr>
            <a:spLocks noGrp="1"/>
          </p:cNvSpPr>
          <p:nvPr>
            <p:ph idx="1"/>
          </p:nvPr>
        </p:nvSpPr>
        <p:spPr/>
        <p:txBody>
          <a:bodyPr>
            <a:normAutofit/>
          </a:bodyPr>
          <a:lstStyle/>
          <a:p>
            <a:r>
              <a:rPr lang="en-US" sz="3200" dirty="0" smtClean="0"/>
              <a:t>Military</a:t>
            </a:r>
          </a:p>
          <a:p>
            <a:r>
              <a:rPr lang="en-US" sz="3200" dirty="0" smtClean="0"/>
              <a:t>Power Generation</a:t>
            </a:r>
          </a:p>
          <a:p>
            <a:r>
              <a:rPr lang="en-US" sz="3200" dirty="0" smtClean="0"/>
              <a:t>Instructional Design</a:t>
            </a:r>
          </a:p>
          <a:p>
            <a:endParaRPr lang="en-US" sz="3200" dirty="0"/>
          </a:p>
        </p:txBody>
      </p:sp>
    </p:spTree>
    <p:extLst>
      <p:ext uri="{BB962C8B-B14F-4D97-AF65-F5344CB8AC3E}">
        <p14:creationId xmlns:p14="http://schemas.microsoft.com/office/powerpoint/2010/main" val="12420640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Personal Contributions </a:t>
            </a:r>
            <a:endParaRPr lang="en-US" sz="4000" dirty="0"/>
          </a:p>
        </p:txBody>
      </p:sp>
      <p:sp>
        <p:nvSpPr>
          <p:cNvPr id="3" name="Content Placeholder 2"/>
          <p:cNvSpPr>
            <a:spLocks noGrp="1"/>
          </p:cNvSpPr>
          <p:nvPr>
            <p:ph idx="1"/>
          </p:nvPr>
        </p:nvSpPr>
        <p:spPr/>
        <p:txBody>
          <a:bodyPr>
            <a:normAutofit fontScale="92500" lnSpcReduction="20000"/>
          </a:bodyPr>
          <a:lstStyle/>
          <a:p>
            <a:r>
              <a:rPr lang="en-US" sz="3200" dirty="0" smtClean="0"/>
              <a:t>Selection and Creation of </a:t>
            </a:r>
            <a:r>
              <a:rPr lang="en-US" sz="3200" dirty="0" err="1" smtClean="0"/>
              <a:t>wikispaces</a:t>
            </a:r>
            <a:r>
              <a:rPr lang="en-US" sz="3200" dirty="0" smtClean="0"/>
              <a:t> website</a:t>
            </a:r>
          </a:p>
          <a:p>
            <a:r>
              <a:rPr lang="en-US" sz="3200" dirty="0" smtClean="0"/>
              <a:t>Shared responsibilities as Organizers of the website</a:t>
            </a:r>
          </a:p>
          <a:p>
            <a:r>
              <a:rPr lang="en-US" sz="3200" dirty="0" smtClean="0"/>
              <a:t>Brainstorming ideas that play on each of our strengths </a:t>
            </a:r>
          </a:p>
          <a:p>
            <a:r>
              <a:rPr lang="en-US" sz="3200" dirty="0" smtClean="0"/>
              <a:t>Making time in our schedules to work on the project together</a:t>
            </a:r>
          </a:p>
          <a:p>
            <a:r>
              <a:rPr lang="en-US" sz="3200" dirty="0" smtClean="0"/>
              <a:t>Will use the wiki calendar tool to annotate when we are available to work on the project</a:t>
            </a:r>
            <a:endParaRPr lang="en-US" sz="3200" dirty="0"/>
          </a:p>
        </p:txBody>
      </p:sp>
    </p:spTree>
    <p:extLst>
      <p:ext uri="{BB962C8B-B14F-4D97-AF65-F5344CB8AC3E}">
        <p14:creationId xmlns:p14="http://schemas.microsoft.com/office/powerpoint/2010/main" val="331024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Final Assessment Topic</a:t>
            </a:r>
            <a:endParaRPr lang="en-US" sz="4000" dirty="0"/>
          </a:p>
        </p:txBody>
      </p:sp>
      <p:sp>
        <p:nvSpPr>
          <p:cNvPr id="3" name="Content Placeholder 2"/>
          <p:cNvSpPr>
            <a:spLocks noGrp="1"/>
          </p:cNvSpPr>
          <p:nvPr>
            <p:ph idx="1"/>
          </p:nvPr>
        </p:nvSpPr>
        <p:spPr/>
        <p:txBody>
          <a:bodyPr>
            <a:normAutofit fontScale="92500" lnSpcReduction="20000"/>
          </a:bodyPr>
          <a:lstStyle/>
          <a:p>
            <a:r>
              <a:rPr lang="en-US" sz="3200" dirty="0" smtClean="0"/>
              <a:t>Power Generation and Military</a:t>
            </a:r>
          </a:p>
          <a:p>
            <a:pPr lvl="1"/>
            <a:r>
              <a:rPr lang="en-US" sz="2800" dirty="0" smtClean="0"/>
              <a:t>Transition </a:t>
            </a:r>
            <a:r>
              <a:rPr lang="en-US" sz="2800" dirty="0"/>
              <a:t>between military and civilian </a:t>
            </a:r>
            <a:endParaRPr lang="en-US" sz="2800" dirty="0" smtClean="0"/>
          </a:p>
          <a:p>
            <a:pPr lvl="1"/>
            <a:r>
              <a:rPr lang="en-US" sz="2800" dirty="0" smtClean="0"/>
              <a:t>How </a:t>
            </a:r>
            <a:r>
              <a:rPr lang="en-US" sz="2800" dirty="0"/>
              <a:t>skills transfer</a:t>
            </a:r>
            <a:r>
              <a:rPr lang="en-US" sz="2800" dirty="0" smtClean="0"/>
              <a:t>.</a:t>
            </a:r>
          </a:p>
          <a:p>
            <a:r>
              <a:rPr lang="en-US" sz="3200" dirty="0" smtClean="0"/>
              <a:t>Areas to be Addressed</a:t>
            </a:r>
          </a:p>
          <a:p>
            <a:pPr lvl="1"/>
            <a:r>
              <a:rPr lang="en-US" sz="2800" dirty="0" smtClean="0"/>
              <a:t>Operations</a:t>
            </a:r>
          </a:p>
          <a:p>
            <a:pPr lvl="1"/>
            <a:r>
              <a:rPr lang="en-US" sz="2800" dirty="0" smtClean="0"/>
              <a:t>Mechanical</a:t>
            </a:r>
          </a:p>
          <a:p>
            <a:pPr lvl="1"/>
            <a:r>
              <a:rPr lang="en-US" sz="2800" dirty="0" smtClean="0"/>
              <a:t>Security </a:t>
            </a:r>
          </a:p>
          <a:p>
            <a:pPr lvl="1"/>
            <a:r>
              <a:rPr lang="en-US" sz="2800" smtClean="0"/>
              <a:t>Communications</a:t>
            </a:r>
            <a:endParaRPr lang="en-US" sz="2800" dirty="0" smtClean="0"/>
          </a:p>
          <a:p>
            <a:pPr marL="457200" lvl="1" indent="0">
              <a:buNone/>
            </a:pPr>
            <a:endParaRPr lang="en-US" sz="2800" dirty="0" smtClean="0"/>
          </a:p>
          <a:p>
            <a:pPr marL="457200" lvl="1" indent="0">
              <a:buNone/>
            </a:pPr>
            <a:endParaRPr lang="en-US" sz="2800" dirty="0" smtClean="0"/>
          </a:p>
          <a:p>
            <a:pPr lvl="1"/>
            <a:endParaRPr lang="en-US" sz="2800" dirty="0"/>
          </a:p>
        </p:txBody>
      </p:sp>
    </p:spTree>
    <p:extLst>
      <p:ext uri="{BB962C8B-B14F-4D97-AF65-F5344CB8AC3E}">
        <p14:creationId xmlns:p14="http://schemas.microsoft.com/office/powerpoint/2010/main" val="38186831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914400"/>
          </a:xfrm>
        </p:spPr>
        <p:txBody>
          <a:bodyPr/>
          <a:lstStyle/>
          <a:p>
            <a:r>
              <a:rPr lang="en-US" dirty="0" smtClean="0"/>
              <a:t>Contributions </a:t>
            </a:r>
            <a:endParaRPr lang="en-US" dirty="0"/>
          </a:p>
        </p:txBody>
      </p:sp>
      <p:pic>
        <p:nvPicPr>
          <p:cNvPr id="4" name="Content Placeholder 3"/>
          <p:cNvPicPr>
            <a:picLocks noGrp="1" noChangeAspect="1"/>
          </p:cNvPicPr>
          <p:nvPr>
            <p:ph idx="1"/>
          </p:nvPr>
        </p:nvPicPr>
        <p:blipFill>
          <a:blip r:embed="rId3"/>
          <a:stretch>
            <a:fillRect/>
          </a:stretch>
        </p:blipFill>
        <p:spPr>
          <a:xfrm>
            <a:off x="77254" y="1447800"/>
            <a:ext cx="8989492" cy="4953000"/>
          </a:xfrm>
          <a:prstGeom prst="rect">
            <a:avLst/>
          </a:prstGeom>
        </p:spPr>
      </p:pic>
    </p:spTree>
    <p:extLst>
      <p:ext uri="{BB962C8B-B14F-4D97-AF65-F5344CB8AC3E}">
        <p14:creationId xmlns:p14="http://schemas.microsoft.com/office/powerpoint/2010/main" val="11367932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914400"/>
          </a:xfrm>
        </p:spPr>
        <p:txBody>
          <a:bodyPr/>
          <a:lstStyle/>
          <a:p>
            <a:r>
              <a:rPr lang="en-US" dirty="0" smtClean="0"/>
              <a:t>Contributions </a:t>
            </a:r>
            <a:endParaRPr lang="en-US" dirty="0"/>
          </a:p>
        </p:txBody>
      </p:sp>
      <p:pic>
        <p:nvPicPr>
          <p:cNvPr id="5" name="Picture 4"/>
          <p:cNvPicPr>
            <a:picLocks noChangeAspect="1"/>
          </p:cNvPicPr>
          <p:nvPr/>
        </p:nvPicPr>
        <p:blipFill>
          <a:blip r:embed="rId2"/>
          <a:stretch>
            <a:fillRect/>
          </a:stretch>
        </p:blipFill>
        <p:spPr>
          <a:xfrm>
            <a:off x="160976" y="1295400"/>
            <a:ext cx="8822047" cy="5029200"/>
          </a:xfrm>
          <a:prstGeom prst="rect">
            <a:avLst/>
          </a:prstGeom>
        </p:spPr>
      </p:pic>
    </p:spTree>
    <p:extLst>
      <p:ext uri="{BB962C8B-B14F-4D97-AF65-F5344CB8AC3E}">
        <p14:creationId xmlns:p14="http://schemas.microsoft.com/office/powerpoint/2010/main" val="29955574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914400"/>
          </a:xfrm>
        </p:spPr>
        <p:txBody>
          <a:bodyPr/>
          <a:lstStyle/>
          <a:p>
            <a:r>
              <a:rPr lang="en-US" dirty="0" smtClean="0"/>
              <a:t>Contributions </a:t>
            </a:r>
            <a:endParaRPr lang="en-US" dirty="0"/>
          </a:p>
        </p:txBody>
      </p:sp>
      <p:pic>
        <p:nvPicPr>
          <p:cNvPr id="3" name="Picture 2"/>
          <p:cNvPicPr>
            <a:picLocks noChangeAspect="1"/>
          </p:cNvPicPr>
          <p:nvPr/>
        </p:nvPicPr>
        <p:blipFill>
          <a:blip r:embed="rId2"/>
          <a:stretch>
            <a:fillRect/>
          </a:stretch>
        </p:blipFill>
        <p:spPr>
          <a:xfrm>
            <a:off x="381000" y="1439333"/>
            <a:ext cx="8382000" cy="4961467"/>
          </a:xfrm>
          <a:prstGeom prst="rect">
            <a:avLst/>
          </a:prstGeom>
        </p:spPr>
      </p:pic>
    </p:spTree>
    <p:extLst>
      <p:ext uri="{BB962C8B-B14F-4D97-AF65-F5344CB8AC3E}">
        <p14:creationId xmlns:p14="http://schemas.microsoft.com/office/powerpoint/2010/main" val="2875000521"/>
      </p:ext>
    </p:extLst>
  </p:cSld>
  <p:clrMapOvr>
    <a:masterClrMapping/>
  </p:clrMapOvr>
</p:sld>
</file>

<file path=ppt/theme/theme1.xml><?xml version="1.0" encoding="utf-8"?>
<a:theme xmlns:a="http://schemas.openxmlformats.org/drawingml/2006/main" name="Macr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acro">
      <a:maj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cro">
      <a:fillStyleLst>
        <a:solidFill>
          <a:schemeClr val="phClr"/>
        </a:solidFill>
        <a:gradFill rotWithShape="1">
          <a:gsLst>
            <a:gs pos="0">
              <a:schemeClr val="phClr">
                <a:tint val="65000"/>
                <a:satMod val="300000"/>
              </a:schemeClr>
            </a:gs>
            <a:gs pos="100000">
              <a:schemeClr val="phClr">
                <a:tint val="80000"/>
                <a:satMod val="150000"/>
              </a:schemeClr>
            </a:gs>
          </a:gsLst>
          <a:lin ang="5400000" scaled="0"/>
        </a:gradFill>
        <a:gradFill rotWithShape="1">
          <a:gsLst>
            <a:gs pos="0">
              <a:schemeClr val="phClr">
                <a:shade val="90000"/>
                <a:satMod val="300000"/>
              </a:schemeClr>
            </a:gs>
            <a:gs pos="100000">
              <a:schemeClr val="phClr">
                <a:satMod val="150000"/>
              </a:schemeClr>
            </a:gs>
          </a:gsLst>
          <a:path path="circle">
            <a:fillToRect l="50000" t="100000" r="100000" b="50000"/>
          </a:path>
        </a:gradFill>
      </a:fillStyleLst>
      <a:lnStyleLst>
        <a:ln w="9525" cap="flat" cmpd="sng" algn="ctr">
          <a:solidFill>
            <a:schemeClr val="phClr"/>
          </a:solidFill>
          <a:prstDash val="solid"/>
        </a:ln>
        <a:ln w="13970" cap="flat" cmpd="sng" algn="ctr">
          <a:solidFill>
            <a:schemeClr val="phClr"/>
          </a:solidFill>
          <a:prstDash val="solid"/>
        </a:ln>
        <a:ln w="22225" cap="flat" cmpd="sng" algn="ctr">
          <a:solidFill>
            <a:schemeClr val="phClr"/>
          </a:solidFill>
          <a:prstDash val="solid"/>
        </a:ln>
      </a:lnStyleLst>
      <a:effectStyleLst>
        <a:effectStyle>
          <a:effectLst>
            <a:outerShdw blurRad="50800" dist="25400" dir="5400000" rotWithShape="0">
              <a:srgbClr val="000000">
                <a:alpha val="70000"/>
              </a:srgbClr>
            </a:outerShdw>
          </a:effectLst>
        </a:effectStyle>
        <a:effectStyle>
          <a:effectLst>
            <a:outerShdw blurRad="25400" dist="25400" dir="5400000" rotWithShape="0">
              <a:srgbClr val="000000">
                <a:alpha val="70000"/>
              </a:srgbClr>
            </a:outerShdw>
          </a:effectLst>
          <a:scene3d>
            <a:camera prst="orthographicFront">
              <a:rot lat="0" lon="0" rev="0"/>
            </a:camera>
            <a:lightRig rig="threePt" dir="tl"/>
          </a:scene3d>
          <a:sp3d contourW="15875" prstMaterial="softmetal">
            <a:bevelT w="25400" h="19050" prst="angle"/>
            <a:contourClr>
              <a:schemeClr val="phClr">
                <a:shade val="30000"/>
              </a:schemeClr>
            </a:contourClr>
          </a:sp3d>
        </a:effectStyle>
        <a:effectStyle>
          <a:effectLst>
            <a:outerShdw blurRad="25400" dist="25400" dir="5400000" rotWithShape="0">
              <a:srgbClr val="000000">
                <a:alpha val="40000"/>
              </a:srgbClr>
            </a:outerShdw>
          </a:effectLst>
          <a:scene3d>
            <a:camera prst="orthographicFront">
              <a:rot lat="0" lon="0" rev="0"/>
            </a:camera>
            <a:lightRig rig="threePt" dir="tl"/>
          </a:scene3d>
          <a:sp3d contourW="19050" prstMaterial="metal">
            <a:bevelT w="63500" h="31750" prst="angle"/>
            <a:contourClr>
              <a:schemeClr val="phClr">
                <a:shade val="25000"/>
                <a:satMod val="130000"/>
              </a:schemeClr>
            </a:contourClr>
          </a:sp3d>
        </a:effectStyle>
      </a:effectStyleLst>
      <a:bgFillStyleLst>
        <a:solidFill>
          <a:schemeClr val="phClr"/>
        </a:solidFill>
        <a:gradFill rotWithShape="1">
          <a:gsLst>
            <a:gs pos="0">
              <a:schemeClr val="phClr">
                <a:tint val="67000"/>
                <a:shade val="93000"/>
                <a:satMod val="110000"/>
                <a:lumMod val="90000"/>
              </a:schemeClr>
            </a:gs>
            <a:gs pos="76000">
              <a:schemeClr val="phClr">
                <a:tint val="85000"/>
                <a:shade val="75000"/>
                <a:satMod val="120000"/>
              </a:schemeClr>
            </a:gs>
            <a:gs pos="100000">
              <a:schemeClr val="phClr">
                <a:tint val="86000"/>
                <a:shade val="50000"/>
                <a:satMod val="130000"/>
              </a:schemeClr>
            </a:gs>
          </a:gsLst>
          <a:lin ang="5400000" scaled="0"/>
        </a:gradFill>
        <a:gradFill rotWithShape="1">
          <a:gsLst>
            <a:gs pos="0">
              <a:schemeClr val="phClr">
                <a:tint val="96000"/>
                <a:shade val="35000"/>
                <a:satMod val="146000"/>
                <a:lumMod val="101000"/>
              </a:schemeClr>
            </a:gs>
            <a:gs pos="26000">
              <a:schemeClr val="phClr">
                <a:tint val="96000"/>
                <a:shade val="96000"/>
                <a:satMod val="190000"/>
              </a:schemeClr>
            </a:gs>
            <a:gs pos="100000">
              <a:schemeClr val="phClr">
                <a:tint val="60000"/>
                <a:shade val="90000"/>
                <a:satMod val="220000"/>
                <a:lumMod val="11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TC101859866[[fn=Macro]]</Template>
  <TotalTime>1932</TotalTime>
  <Words>708</Words>
  <Application>Microsoft Office PowerPoint</Application>
  <PresentationFormat>On-screen Show (4:3)</PresentationFormat>
  <Paragraphs>62</Paragraphs>
  <Slides>10</Slides>
  <Notes>7</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Calibri</vt:lpstr>
      <vt:lpstr>Wingdings</vt:lpstr>
      <vt:lpstr>Macro</vt:lpstr>
      <vt:lpstr>Running head: COLLABORATION IN THE VIRTUAL CLASSROOM</vt:lpstr>
      <vt:lpstr>Wiki</vt:lpstr>
      <vt:lpstr>Wiki </vt:lpstr>
      <vt:lpstr>Member’s Individual Interests </vt:lpstr>
      <vt:lpstr>Personal Contributions </vt:lpstr>
      <vt:lpstr>Final Assessment Topic</vt:lpstr>
      <vt:lpstr>Contributions </vt:lpstr>
      <vt:lpstr>Contributions </vt:lpstr>
      <vt:lpstr>Contributions </vt:lpstr>
      <vt:lpstr>References</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Running head: UNDERSTANDING LEARNING</dc:title>
  <dc:creator>Devlin</dc:creator>
  <cp:lastModifiedBy>Rox and Ernie Devlin</cp:lastModifiedBy>
  <cp:revision>52</cp:revision>
  <dcterms:created xsi:type="dcterms:W3CDTF">2013-12-22T02:35:39Z</dcterms:created>
  <dcterms:modified xsi:type="dcterms:W3CDTF">2014-03-09T21:03:07Z</dcterms:modified>
</cp:coreProperties>
</file>